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  <p:sldMasterId id="2147483702" r:id="rId3"/>
  </p:sldMasterIdLst>
  <p:notesMasterIdLst>
    <p:notesMasterId r:id="rId35"/>
  </p:notesMasterIdLst>
  <p:handoutMasterIdLst>
    <p:handoutMasterId r:id="rId36"/>
  </p:handoutMasterIdLst>
  <p:sldIdLst>
    <p:sldId id="256" r:id="rId4"/>
    <p:sldId id="374" r:id="rId5"/>
    <p:sldId id="484" r:id="rId6"/>
    <p:sldId id="377" r:id="rId7"/>
    <p:sldId id="482" r:id="rId8"/>
    <p:sldId id="420" r:id="rId9"/>
    <p:sldId id="485" r:id="rId10"/>
    <p:sldId id="417" r:id="rId11"/>
    <p:sldId id="502" r:id="rId12"/>
    <p:sldId id="488" r:id="rId13"/>
    <p:sldId id="489" r:id="rId14"/>
    <p:sldId id="507" r:id="rId15"/>
    <p:sldId id="487" r:id="rId16"/>
    <p:sldId id="492" r:id="rId17"/>
    <p:sldId id="486" r:id="rId18"/>
    <p:sldId id="496" r:id="rId19"/>
    <p:sldId id="490" r:id="rId20"/>
    <p:sldId id="491" r:id="rId21"/>
    <p:sldId id="493" r:id="rId22"/>
    <p:sldId id="499" r:id="rId23"/>
    <p:sldId id="506" r:id="rId24"/>
    <p:sldId id="498" r:id="rId25"/>
    <p:sldId id="503" r:id="rId26"/>
    <p:sldId id="501" r:id="rId27"/>
    <p:sldId id="494" r:id="rId28"/>
    <p:sldId id="497" r:id="rId29"/>
    <p:sldId id="495" r:id="rId30"/>
    <p:sldId id="500" r:id="rId31"/>
    <p:sldId id="504" r:id="rId32"/>
    <p:sldId id="505" r:id="rId33"/>
    <p:sldId id="329" r:id="rId34"/>
  </p:sldIdLst>
  <p:sldSz cx="9144000" cy="6858000" type="screen4x3"/>
  <p:notesSz cx="6797675" cy="99266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dalton" initials="jd" lastIdx="1" clrIdx="0">
    <p:extLst>
      <p:ext uri="{19B8F6BF-5375-455C-9EA6-DF929625EA0E}">
        <p15:presenceInfo xmlns:p15="http://schemas.microsoft.com/office/powerpoint/2012/main" userId="67f613023f4f60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ECE"/>
    <a:srgbClr val="FF9999"/>
    <a:srgbClr val="CCFFCC"/>
    <a:srgbClr val="FFCC00"/>
    <a:srgbClr val="F04510"/>
    <a:srgbClr val="F37421"/>
    <a:srgbClr val="F37B45"/>
    <a:srgbClr val="DAFBF8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E6FA0-AD99-49C7-91DA-0639D0493AAE}" v="314" dt="2023-03-17T13:47:32.9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410" autoAdjust="0"/>
  </p:normalViewPr>
  <p:slideViewPr>
    <p:cSldViewPr>
      <p:cViewPr>
        <p:scale>
          <a:sx n="125" d="100"/>
          <a:sy n="125" d="100"/>
        </p:scale>
        <p:origin x="1176" y="-144"/>
      </p:cViewPr>
      <p:guideLst>
        <p:guide orient="horz" pos="2160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4026" y="60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wan Berthaud" userId="16710090-6e07-411a-9bf1-3e7d303a7060" providerId="ADAL" clId="{01EE6FA0-AD99-49C7-91DA-0639D0493AAE}"/>
    <pc:docChg chg="undo custSel addSld delSld modSld">
      <pc:chgData name="Erwan Berthaud" userId="16710090-6e07-411a-9bf1-3e7d303a7060" providerId="ADAL" clId="{01EE6FA0-AD99-49C7-91DA-0639D0493AAE}" dt="2023-03-17T13:47:32.972" v="3440"/>
      <pc:docMkLst>
        <pc:docMk/>
      </pc:docMkLst>
      <pc:sldChg chg="addSp delSp modSp mod">
        <pc:chgData name="Erwan Berthaud" userId="16710090-6e07-411a-9bf1-3e7d303a7060" providerId="ADAL" clId="{01EE6FA0-AD99-49C7-91DA-0639D0493AAE}" dt="2023-03-15T14:43:45.911" v="649" actId="1076"/>
        <pc:sldMkLst>
          <pc:docMk/>
          <pc:sldMk cId="0" sldId="256"/>
        </pc:sldMkLst>
        <pc:spChg chg="mod ord">
          <ac:chgData name="Erwan Berthaud" userId="16710090-6e07-411a-9bf1-3e7d303a7060" providerId="ADAL" clId="{01EE6FA0-AD99-49C7-91DA-0639D0493AAE}" dt="2023-03-06T21:01:55.325" v="44" actId="170"/>
          <ac:spMkLst>
            <pc:docMk/>
            <pc:sldMk cId="0" sldId="256"/>
            <ac:spMk id="3" creationId="{00000000-0000-0000-0000-000000000000}"/>
          </ac:spMkLst>
        </pc:spChg>
        <pc:spChg chg="mod">
          <ac:chgData name="Erwan Berthaud" userId="16710090-6e07-411a-9bf1-3e7d303a7060" providerId="ADAL" clId="{01EE6FA0-AD99-49C7-91DA-0639D0493AAE}" dt="2023-03-15T14:43:45.911" v="649" actId="1076"/>
          <ac:spMkLst>
            <pc:docMk/>
            <pc:sldMk cId="0" sldId="256"/>
            <ac:spMk id="5" creationId="{2BE68D8F-EBEE-A843-BE8D-180F6A7317B3}"/>
          </ac:spMkLst>
        </pc:spChg>
        <pc:spChg chg="add del">
          <ac:chgData name="Erwan Berthaud" userId="16710090-6e07-411a-9bf1-3e7d303a7060" providerId="ADAL" clId="{01EE6FA0-AD99-49C7-91DA-0639D0493AAE}" dt="2023-03-06T20:56:27.746" v="26" actId="478"/>
          <ac:spMkLst>
            <pc:docMk/>
            <pc:sldMk cId="0" sldId="256"/>
            <ac:spMk id="7" creationId="{28ED58D4-ACCC-D1E9-E201-C0E90A9F0933}"/>
          </ac:spMkLst>
        </pc:spChg>
        <pc:spChg chg="add del">
          <ac:chgData name="Erwan Berthaud" userId="16710090-6e07-411a-9bf1-3e7d303a7060" providerId="ADAL" clId="{01EE6FA0-AD99-49C7-91DA-0639D0493AAE}" dt="2023-03-06T20:56:37.151" v="28" actId="478"/>
          <ac:spMkLst>
            <pc:docMk/>
            <pc:sldMk cId="0" sldId="256"/>
            <ac:spMk id="8" creationId="{433EE421-EB11-849E-394B-BDD828812FDC}"/>
          </ac:spMkLst>
        </pc:spChg>
        <pc:picChg chg="add mod">
          <ac:chgData name="Erwan Berthaud" userId="16710090-6e07-411a-9bf1-3e7d303a7060" providerId="ADAL" clId="{01EE6FA0-AD99-49C7-91DA-0639D0493AAE}" dt="2023-03-06T20:54:39.275" v="12" actId="18131"/>
          <ac:picMkLst>
            <pc:docMk/>
            <pc:sldMk cId="0" sldId="256"/>
            <ac:picMk id="2" creationId="{3F9BC492-9BBD-F894-A194-83CDE7E38605}"/>
          </ac:picMkLst>
        </pc:picChg>
        <pc:picChg chg="add mod">
          <ac:chgData name="Erwan Berthaud" userId="16710090-6e07-411a-9bf1-3e7d303a7060" providerId="ADAL" clId="{01EE6FA0-AD99-49C7-91DA-0639D0493AAE}" dt="2023-03-06T20:55:49.989" v="23" actId="1076"/>
          <ac:picMkLst>
            <pc:docMk/>
            <pc:sldMk cId="0" sldId="256"/>
            <ac:picMk id="6" creationId="{FB0E9E47-AEFC-C8E1-08A0-1105D168E8CE}"/>
          </ac:picMkLst>
        </pc:picChg>
        <pc:picChg chg="add del mod">
          <ac:chgData name="Erwan Berthaud" userId="16710090-6e07-411a-9bf1-3e7d303a7060" providerId="ADAL" clId="{01EE6FA0-AD99-49C7-91DA-0639D0493AAE}" dt="2023-03-06T21:01:46.623" v="41" actId="478"/>
          <ac:picMkLst>
            <pc:docMk/>
            <pc:sldMk cId="0" sldId="256"/>
            <ac:picMk id="10" creationId="{E366AEDC-BDA8-7FAB-01C0-09575D466CDC}"/>
          </ac:picMkLst>
        </pc:picChg>
        <pc:picChg chg="add del mod">
          <ac:chgData name="Erwan Berthaud" userId="16710090-6e07-411a-9bf1-3e7d303a7060" providerId="ADAL" clId="{01EE6FA0-AD99-49C7-91DA-0639D0493AAE}" dt="2023-03-06T20:56:27.746" v="26" actId="478"/>
          <ac:picMkLst>
            <pc:docMk/>
            <pc:sldMk cId="0" sldId="256"/>
            <ac:picMk id="1026" creationId="{DC79608F-2968-F87A-6575-AB3CDA736D31}"/>
          </ac:picMkLst>
        </pc:picChg>
        <pc:picChg chg="del">
          <ac:chgData name="Erwan Berthaud" userId="16710090-6e07-411a-9bf1-3e7d303a7060" providerId="ADAL" clId="{01EE6FA0-AD99-49C7-91DA-0639D0493AAE}" dt="2023-03-06T20:54:42.979" v="13" actId="478"/>
          <ac:picMkLst>
            <pc:docMk/>
            <pc:sldMk cId="0" sldId="256"/>
            <ac:picMk id="1028" creationId="{0E5F27B0-5D2C-11E6-2CFB-C7EAC389DD44}"/>
          </ac:picMkLst>
        </pc:picChg>
        <pc:picChg chg="del">
          <ac:chgData name="Erwan Berthaud" userId="16710090-6e07-411a-9bf1-3e7d303a7060" providerId="ADAL" clId="{01EE6FA0-AD99-49C7-91DA-0639D0493AAE}" dt="2023-03-06T20:51:54.030" v="0" actId="478"/>
          <ac:picMkLst>
            <pc:docMk/>
            <pc:sldMk cId="0" sldId="256"/>
            <ac:picMk id="1030" creationId="{1AFD565B-946F-BA26-89DC-E3A13CEA2967}"/>
          </ac:picMkLst>
        </pc:picChg>
        <pc:picChg chg="del">
          <ac:chgData name="Erwan Berthaud" userId="16710090-6e07-411a-9bf1-3e7d303a7060" providerId="ADAL" clId="{01EE6FA0-AD99-49C7-91DA-0639D0493AAE}" dt="2023-03-06T20:54:25.720" v="8" actId="478"/>
          <ac:picMkLst>
            <pc:docMk/>
            <pc:sldMk cId="0" sldId="256"/>
            <ac:picMk id="1032" creationId="{A09ADBE1-24BC-1305-1D2E-472D03D6CEB0}"/>
          </ac:picMkLst>
        </pc:picChg>
        <pc:picChg chg="add mod">
          <ac:chgData name="Erwan Berthaud" userId="16710090-6e07-411a-9bf1-3e7d303a7060" providerId="ADAL" clId="{01EE6FA0-AD99-49C7-91DA-0639D0493AAE}" dt="2023-03-06T21:01:58.134" v="45" actId="1076"/>
          <ac:picMkLst>
            <pc:docMk/>
            <pc:sldMk cId="0" sldId="256"/>
            <ac:picMk id="1036" creationId="{BAE7ABFF-BF29-EB82-C198-5510789FFAE8}"/>
          </ac:picMkLst>
        </pc:picChg>
      </pc:sldChg>
      <pc:sldChg chg="addSp delSp modSp mod">
        <pc:chgData name="Erwan Berthaud" userId="16710090-6e07-411a-9bf1-3e7d303a7060" providerId="ADAL" clId="{01EE6FA0-AD99-49C7-91DA-0639D0493AAE}" dt="2023-03-15T22:31:15.256" v="1407" actId="478"/>
        <pc:sldMkLst>
          <pc:docMk/>
          <pc:sldMk cId="0" sldId="329"/>
        </pc:sldMkLst>
        <pc:picChg chg="add del mod">
          <ac:chgData name="Erwan Berthaud" userId="16710090-6e07-411a-9bf1-3e7d303a7060" providerId="ADAL" clId="{01EE6FA0-AD99-49C7-91DA-0639D0493AAE}" dt="2023-03-15T22:31:15.256" v="1407" actId="478"/>
          <ac:picMkLst>
            <pc:docMk/>
            <pc:sldMk cId="0" sldId="329"/>
            <ac:picMk id="3" creationId="{D26B6318-470C-29CA-3FB8-3C95B5CC722E}"/>
          </ac:picMkLst>
        </pc:picChg>
      </pc:sldChg>
      <pc:sldChg chg="addSp modSp mod">
        <pc:chgData name="Erwan Berthaud" userId="16710090-6e07-411a-9bf1-3e7d303a7060" providerId="ADAL" clId="{01EE6FA0-AD99-49C7-91DA-0639D0493AAE}" dt="2023-03-16T23:07:24.480" v="2791" actId="20577"/>
        <pc:sldMkLst>
          <pc:docMk/>
          <pc:sldMk cId="0" sldId="374"/>
        </pc:sldMkLst>
        <pc:spChg chg="mod">
          <ac:chgData name="Erwan Berthaud" userId="16710090-6e07-411a-9bf1-3e7d303a7060" providerId="ADAL" clId="{01EE6FA0-AD99-49C7-91DA-0639D0493AAE}" dt="2023-03-15T14:43:50.485" v="650"/>
          <ac:spMkLst>
            <pc:docMk/>
            <pc:sldMk cId="0" sldId="374"/>
            <ac:spMk id="2" creationId="{CCBD205B-D357-681A-9B59-29EE2083FE64}"/>
          </ac:spMkLst>
        </pc:spChg>
        <pc:graphicFrameChg chg="mod">
          <ac:chgData name="Erwan Berthaud" userId="16710090-6e07-411a-9bf1-3e7d303a7060" providerId="ADAL" clId="{01EE6FA0-AD99-49C7-91DA-0639D0493AAE}" dt="2023-03-16T23:07:24.480" v="2791" actId="20577"/>
          <ac:graphicFrameMkLst>
            <pc:docMk/>
            <pc:sldMk cId="0" sldId="374"/>
            <ac:graphicFrameMk id="5" creationId="{B2180CC6-B58A-EFAA-302B-34F2197D963D}"/>
          </ac:graphicFrameMkLst>
        </pc:graphicFrameChg>
        <pc:picChg chg="add mod">
          <ac:chgData name="Erwan Berthaud" userId="16710090-6e07-411a-9bf1-3e7d303a7060" providerId="ADAL" clId="{01EE6FA0-AD99-49C7-91DA-0639D0493AAE}" dt="2023-03-07T00:54:49.884" v="320"/>
          <ac:picMkLst>
            <pc:docMk/>
            <pc:sldMk cId="0" sldId="374"/>
            <ac:picMk id="4" creationId="{903FAA6B-6CDA-B7A4-C98F-1D1A5F554005}"/>
          </ac:picMkLst>
        </pc:picChg>
      </pc:sldChg>
      <pc:sldChg chg="addSp delSp modSp mod">
        <pc:chgData name="Erwan Berthaud" userId="16710090-6e07-411a-9bf1-3e7d303a7060" providerId="ADAL" clId="{01EE6FA0-AD99-49C7-91DA-0639D0493AAE}" dt="2023-03-15T14:43:53.234" v="651"/>
        <pc:sldMkLst>
          <pc:docMk/>
          <pc:sldMk cId="750845430" sldId="377"/>
        </pc:sldMkLst>
        <pc:spChg chg="mod">
          <ac:chgData name="Erwan Berthaud" userId="16710090-6e07-411a-9bf1-3e7d303a7060" providerId="ADAL" clId="{01EE6FA0-AD99-49C7-91DA-0639D0493AAE}" dt="2023-03-15T14:43:53.234" v="651"/>
          <ac:spMkLst>
            <pc:docMk/>
            <pc:sldMk cId="750845430" sldId="377"/>
            <ac:spMk id="2" creationId="{A0788329-56EA-4FAF-5CE5-3E244ABBAC39}"/>
          </ac:spMkLst>
        </pc:spChg>
        <pc:spChg chg="mod">
          <ac:chgData name="Erwan Berthaud" userId="16710090-6e07-411a-9bf1-3e7d303a7060" providerId="ADAL" clId="{01EE6FA0-AD99-49C7-91DA-0639D0493AAE}" dt="2023-03-07T00:54:57.456" v="328" actId="20577"/>
          <ac:spMkLst>
            <pc:docMk/>
            <pc:sldMk cId="750845430" sldId="377"/>
            <ac:spMk id="5" creationId="{1477BCB5-4A6F-7B25-B2FE-B98D0427670B}"/>
          </ac:spMkLst>
        </pc:spChg>
        <pc:spChg chg="mod">
          <ac:chgData name="Erwan Berthaud" userId="16710090-6e07-411a-9bf1-3e7d303a7060" providerId="ADAL" clId="{01EE6FA0-AD99-49C7-91DA-0639D0493AAE}" dt="2023-03-07T00:58:58.162" v="610" actId="1076"/>
          <ac:spMkLst>
            <pc:docMk/>
            <pc:sldMk cId="750845430" sldId="377"/>
            <ac:spMk id="9" creationId="{C80FA37D-F95F-86ED-9BD2-FAEF9F086567}"/>
          </ac:spMkLst>
        </pc:spChg>
        <pc:spChg chg="mod">
          <ac:chgData name="Erwan Berthaud" userId="16710090-6e07-411a-9bf1-3e7d303a7060" providerId="ADAL" clId="{01EE6FA0-AD99-49C7-91DA-0639D0493AAE}" dt="2023-03-07T01:02:02.680" v="620" actId="20577"/>
          <ac:spMkLst>
            <pc:docMk/>
            <pc:sldMk cId="750845430" sldId="377"/>
            <ac:spMk id="10" creationId="{0BEA9F90-14C9-544F-9173-4069825B75CC}"/>
          </ac:spMkLst>
        </pc:spChg>
        <pc:spChg chg="add mod">
          <ac:chgData name="Erwan Berthaud" userId="16710090-6e07-411a-9bf1-3e7d303a7060" providerId="ADAL" clId="{01EE6FA0-AD99-49C7-91DA-0639D0493AAE}" dt="2023-03-07T01:02:44.154" v="633" actId="1076"/>
          <ac:spMkLst>
            <pc:docMk/>
            <pc:sldMk cId="750845430" sldId="377"/>
            <ac:spMk id="11" creationId="{DAEA06C4-3E84-B40A-FE4F-D7BECCFE5483}"/>
          </ac:spMkLst>
        </pc:spChg>
        <pc:spChg chg="add mod">
          <ac:chgData name="Erwan Berthaud" userId="16710090-6e07-411a-9bf1-3e7d303a7060" providerId="ADAL" clId="{01EE6FA0-AD99-49C7-91DA-0639D0493AAE}" dt="2023-03-07T01:02:39.226" v="632" actId="1076"/>
          <ac:spMkLst>
            <pc:docMk/>
            <pc:sldMk cId="750845430" sldId="377"/>
            <ac:spMk id="12" creationId="{A4E922E6-F932-F706-ABAF-0B588D9279F4}"/>
          </ac:spMkLst>
        </pc:spChg>
        <pc:spChg chg="add mod">
          <ac:chgData name="Erwan Berthaud" userId="16710090-6e07-411a-9bf1-3e7d303a7060" providerId="ADAL" clId="{01EE6FA0-AD99-49C7-91DA-0639D0493AAE}" dt="2023-03-07T01:02:33.147" v="631" actId="17032"/>
          <ac:spMkLst>
            <pc:docMk/>
            <pc:sldMk cId="750845430" sldId="377"/>
            <ac:spMk id="13" creationId="{2117CDBC-A5E2-A7FE-B25A-79B7428A6151}"/>
          </ac:spMkLst>
        </pc:spChg>
        <pc:picChg chg="add mod">
          <ac:chgData name="Erwan Berthaud" userId="16710090-6e07-411a-9bf1-3e7d303a7060" providerId="ADAL" clId="{01EE6FA0-AD99-49C7-91DA-0639D0493AAE}" dt="2023-03-07T00:54:52.036" v="321"/>
          <ac:picMkLst>
            <pc:docMk/>
            <pc:sldMk cId="750845430" sldId="377"/>
            <ac:picMk id="3" creationId="{3A6A9FFF-0D64-A381-E75E-00D9684D9C2D}"/>
          </ac:picMkLst>
        </pc:picChg>
        <pc:picChg chg="del">
          <ac:chgData name="Erwan Berthaud" userId="16710090-6e07-411a-9bf1-3e7d303a7060" providerId="ADAL" clId="{01EE6FA0-AD99-49C7-91DA-0639D0493AAE}" dt="2023-03-07T00:55:21.699" v="336" actId="478"/>
          <ac:picMkLst>
            <pc:docMk/>
            <pc:sldMk cId="750845430" sldId="377"/>
            <ac:picMk id="4" creationId="{372399DC-7378-C877-FCF1-271403D2A181}"/>
          </ac:picMkLst>
        </pc:picChg>
        <pc:picChg chg="add mod">
          <ac:chgData name="Erwan Berthaud" userId="16710090-6e07-411a-9bf1-3e7d303a7060" providerId="ADAL" clId="{01EE6FA0-AD99-49C7-91DA-0639D0493AAE}" dt="2023-03-07T01:03:01.478" v="637" actId="1076"/>
          <ac:picMkLst>
            <pc:docMk/>
            <pc:sldMk cId="750845430" sldId="377"/>
            <ac:picMk id="7" creationId="{F4BBDC66-51F5-6F49-AAF2-8F5280CDF085}"/>
          </ac:picMkLst>
        </pc:picChg>
        <pc:picChg chg="add mod">
          <ac:chgData name="Erwan Berthaud" userId="16710090-6e07-411a-9bf1-3e7d303a7060" providerId="ADAL" clId="{01EE6FA0-AD99-49C7-91DA-0639D0493AAE}" dt="2023-03-07T01:02:51.476" v="636" actId="1076"/>
          <ac:picMkLst>
            <pc:docMk/>
            <pc:sldMk cId="750845430" sldId="377"/>
            <ac:picMk id="8" creationId="{197D513F-AD89-6C13-F56B-C7A3B4791AFB}"/>
          </ac:picMkLst>
        </pc:picChg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2992416243" sldId="378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3675794336" sldId="397"/>
        </pc:sldMkLst>
      </pc:sldChg>
      <pc:sldChg chg="addSp delSp modSp mod">
        <pc:chgData name="Erwan Berthaud" userId="16710090-6e07-411a-9bf1-3e7d303a7060" providerId="ADAL" clId="{01EE6FA0-AD99-49C7-91DA-0639D0493AAE}" dt="2023-03-15T22:27:44.933" v="1169" actId="20577"/>
        <pc:sldMkLst>
          <pc:docMk/>
          <pc:sldMk cId="2946851878" sldId="416"/>
        </pc:sldMkLst>
        <pc:spChg chg="mod">
          <ac:chgData name="Erwan Berthaud" userId="16710090-6e07-411a-9bf1-3e7d303a7060" providerId="ADAL" clId="{01EE6FA0-AD99-49C7-91DA-0639D0493AAE}" dt="2023-03-15T14:43:55.617" v="652"/>
          <ac:spMkLst>
            <pc:docMk/>
            <pc:sldMk cId="2946851878" sldId="416"/>
            <ac:spMk id="2" creationId="{A0788329-56EA-4FAF-5CE5-3E244ABBAC39}"/>
          </ac:spMkLst>
        </pc:spChg>
        <pc:spChg chg="del">
          <ac:chgData name="Erwan Berthaud" userId="16710090-6e07-411a-9bf1-3e7d303a7060" providerId="ADAL" clId="{01EE6FA0-AD99-49C7-91DA-0639D0493AAE}" dt="2023-03-15T14:58:06.598" v="874" actId="478"/>
          <ac:spMkLst>
            <pc:docMk/>
            <pc:sldMk cId="2946851878" sldId="416"/>
            <ac:spMk id="3" creationId="{58BBAE59-DC1D-D68C-76B5-F3155E95F7DA}"/>
          </ac:spMkLst>
        </pc:spChg>
        <pc:spChg chg="mod">
          <ac:chgData name="Erwan Berthaud" userId="16710090-6e07-411a-9bf1-3e7d303a7060" providerId="ADAL" clId="{01EE6FA0-AD99-49C7-91DA-0639D0493AAE}" dt="2023-03-15T22:27:44.933" v="1169" actId="20577"/>
          <ac:spMkLst>
            <pc:docMk/>
            <pc:sldMk cId="2946851878" sldId="416"/>
            <ac:spMk id="5" creationId="{1477BCB5-4A6F-7B25-B2FE-B98D0427670B}"/>
          </ac:spMkLst>
        </pc:spChg>
        <pc:spChg chg="add del">
          <ac:chgData name="Erwan Berthaud" userId="16710090-6e07-411a-9bf1-3e7d303a7060" providerId="ADAL" clId="{01EE6FA0-AD99-49C7-91DA-0639D0493AAE}" dt="2023-03-15T14:44:32.375" v="656" actId="22"/>
          <ac:spMkLst>
            <pc:docMk/>
            <pc:sldMk cId="2946851878" sldId="416"/>
            <ac:spMk id="7" creationId="{4FBC1FB1-4C03-A18D-1A48-3635C1495E0E}"/>
          </ac:spMkLst>
        </pc:spChg>
        <pc:spChg chg="del">
          <ac:chgData name="Erwan Berthaud" userId="16710090-6e07-411a-9bf1-3e7d303a7060" providerId="ADAL" clId="{01EE6FA0-AD99-49C7-91DA-0639D0493AAE}" dt="2023-03-15T14:42:11.333" v="638" actId="478"/>
          <ac:spMkLst>
            <pc:docMk/>
            <pc:sldMk cId="2946851878" sldId="416"/>
            <ac:spMk id="9" creationId="{C80FA37D-F95F-86ED-9BD2-FAEF9F086567}"/>
          </ac:spMkLst>
        </pc:spChg>
        <pc:spChg chg="del">
          <ac:chgData name="Erwan Berthaud" userId="16710090-6e07-411a-9bf1-3e7d303a7060" providerId="ADAL" clId="{01EE6FA0-AD99-49C7-91DA-0639D0493AAE}" dt="2023-03-15T14:42:13.714" v="639" actId="478"/>
          <ac:spMkLst>
            <pc:docMk/>
            <pc:sldMk cId="2946851878" sldId="416"/>
            <ac:spMk id="10" creationId="{0BEA9F90-14C9-544F-9173-4069825B75CC}"/>
          </ac:spMkLst>
        </pc:spChg>
        <pc:spChg chg="add del">
          <ac:chgData name="Erwan Berthaud" userId="16710090-6e07-411a-9bf1-3e7d303a7060" providerId="ADAL" clId="{01EE6FA0-AD99-49C7-91DA-0639D0493AAE}" dt="2023-03-15T14:44:34.402" v="658" actId="22"/>
          <ac:spMkLst>
            <pc:docMk/>
            <pc:sldMk cId="2946851878" sldId="416"/>
            <ac:spMk id="11" creationId="{8728D1A2-4053-8171-083D-DB040A45393D}"/>
          </ac:spMkLst>
        </pc:spChg>
        <pc:spChg chg="add mod">
          <ac:chgData name="Erwan Berthaud" userId="16710090-6e07-411a-9bf1-3e7d303a7060" providerId="ADAL" clId="{01EE6FA0-AD99-49C7-91DA-0639D0493AAE}" dt="2023-03-15T22:01:06.134" v="1140" actId="1076"/>
          <ac:spMkLst>
            <pc:docMk/>
            <pc:sldMk cId="2946851878" sldId="416"/>
            <ac:spMk id="14" creationId="{E53EC75B-379F-924B-1ABD-31E8C16E0DA8}"/>
          </ac:spMkLst>
        </pc:spChg>
        <pc:spChg chg="add mod">
          <ac:chgData name="Erwan Berthaud" userId="16710090-6e07-411a-9bf1-3e7d303a7060" providerId="ADAL" clId="{01EE6FA0-AD99-49C7-91DA-0639D0493AAE}" dt="2023-03-15T22:01:06.134" v="1140" actId="1076"/>
          <ac:spMkLst>
            <pc:docMk/>
            <pc:sldMk cId="2946851878" sldId="416"/>
            <ac:spMk id="15" creationId="{8D88CB4B-0F37-646A-F13B-E8A1E800EABD}"/>
          </ac:spMkLst>
        </pc:spChg>
        <pc:spChg chg="add del">
          <ac:chgData name="Erwan Berthaud" userId="16710090-6e07-411a-9bf1-3e7d303a7060" providerId="ADAL" clId="{01EE6FA0-AD99-49C7-91DA-0639D0493AAE}" dt="2023-03-15T14:49:52.943" v="738" actId="478"/>
          <ac:spMkLst>
            <pc:docMk/>
            <pc:sldMk cId="2946851878" sldId="416"/>
            <ac:spMk id="23" creationId="{6FCE76E6-17DF-9BF3-FCA3-4D69F8225544}"/>
          </ac:spMkLst>
        </pc:spChg>
        <pc:spChg chg="add mod">
          <ac:chgData name="Erwan Berthaud" userId="16710090-6e07-411a-9bf1-3e7d303a7060" providerId="ADAL" clId="{01EE6FA0-AD99-49C7-91DA-0639D0493AAE}" dt="2023-03-15T22:01:06.134" v="1140" actId="1076"/>
          <ac:spMkLst>
            <pc:docMk/>
            <pc:sldMk cId="2946851878" sldId="416"/>
            <ac:spMk id="24" creationId="{24BBEB93-6B38-34F9-7261-432B5FAA34DF}"/>
          </ac:spMkLst>
        </pc:spChg>
        <pc:spChg chg="add mod">
          <ac:chgData name="Erwan Berthaud" userId="16710090-6e07-411a-9bf1-3e7d303a7060" providerId="ADAL" clId="{01EE6FA0-AD99-49C7-91DA-0639D0493AAE}" dt="2023-03-15T22:01:06.134" v="1140" actId="1076"/>
          <ac:spMkLst>
            <pc:docMk/>
            <pc:sldMk cId="2946851878" sldId="416"/>
            <ac:spMk id="26" creationId="{1552343D-41AF-70E3-2114-B663BE941A11}"/>
          </ac:spMkLst>
        </pc:spChg>
        <pc:spChg chg="add del mod">
          <ac:chgData name="Erwan Berthaud" userId="16710090-6e07-411a-9bf1-3e7d303a7060" providerId="ADAL" clId="{01EE6FA0-AD99-49C7-91DA-0639D0493AAE}" dt="2023-03-15T14:51:03.024" v="771" actId="478"/>
          <ac:spMkLst>
            <pc:docMk/>
            <pc:sldMk cId="2946851878" sldId="416"/>
            <ac:spMk id="27" creationId="{87A82328-F57C-35D2-0DAC-8E59BE033700}"/>
          </ac:spMkLst>
        </pc:spChg>
        <pc:spChg chg="add mod">
          <ac:chgData name="Erwan Berthaud" userId="16710090-6e07-411a-9bf1-3e7d303a7060" providerId="ADAL" clId="{01EE6FA0-AD99-49C7-91DA-0639D0493AAE}" dt="2023-03-15T22:01:06.134" v="1140" actId="1076"/>
          <ac:spMkLst>
            <pc:docMk/>
            <pc:sldMk cId="2946851878" sldId="416"/>
            <ac:spMk id="28" creationId="{024AC352-5F8F-55E4-E2AE-F887834CCEB7}"/>
          </ac:spMkLst>
        </pc:spChg>
        <pc:spChg chg="add mod">
          <ac:chgData name="Erwan Berthaud" userId="16710090-6e07-411a-9bf1-3e7d303a7060" providerId="ADAL" clId="{01EE6FA0-AD99-49C7-91DA-0639D0493AAE}" dt="2023-03-15T22:01:06.134" v="1140" actId="1076"/>
          <ac:spMkLst>
            <pc:docMk/>
            <pc:sldMk cId="2946851878" sldId="416"/>
            <ac:spMk id="29" creationId="{B4968EC6-362A-6438-20CB-5E08202A42E3}"/>
          </ac:spMkLst>
        </pc:spChg>
        <pc:spChg chg="add mod">
          <ac:chgData name="Erwan Berthaud" userId="16710090-6e07-411a-9bf1-3e7d303a7060" providerId="ADAL" clId="{01EE6FA0-AD99-49C7-91DA-0639D0493AAE}" dt="2023-03-15T22:01:06.134" v="1140" actId="1076"/>
          <ac:spMkLst>
            <pc:docMk/>
            <pc:sldMk cId="2946851878" sldId="416"/>
            <ac:spMk id="30" creationId="{B0008123-68BD-2DFE-6081-A959D0CA6F23}"/>
          </ac:spMkLst>
        </pc:spChg>
        <pc:spChg chg="add mod">
          <ac:chgData name="Erwan Berthaud" userId="16710090-6e07-411a-9bf1-3e7d303a7060" providerId="ADAL" clId="{01EE6FA0-AD99-49C7-91DA-0639D0493AAE}" dt="2023-03-15T22:01:06.134" v="1140" actId="1076"/>
          <ac:spMkLst>
            <pc:docMk/>
            <pc:sldMk cId="2946851878" sldId="416"/>
            <ac:spMk id="31" creationId="{96F987E9-7BE4-C6E3-2C79-FD2483AF5B68}"/>
          </ac:spMkLst>
        </pc:spChg>
        <pc:spChg chg="add mod">
          <ac:chgData name="Erwan Berthaud" userId="16710090-6e07-411a-9bf1-3e7d303a7060" providerId="ADAL" clId="{01EE6FA0-AD99-49C7-91DA-0639D0493AAE}" dt="2023-03-15T22:01:06.134" v="1140" actId="1076"/>
          <ac:spMkLst>
            <pc:docMk/>
            <pc:sldMk cId="2946851878" sldId="416"/>
            <ac:spMk id="32" creationId="{62ABD4A5-FCD5-7F76-4F87-EB57C9E45476}"/>
          </ac:spMkLst>
        </pc:spChg>
        <pc:spChg chg="add del">
          <ac:chgData name="Erwan Berthaud" userId="16710090-6e07-411a-9bf1-3e7d303a7060" providerId="ADAL" clId="{01EE6FA0-AD99-49C7-91DA-0639D0493AAE}" dt="2023-03-15T14:57:42.266" v="868" actId="22"/>
          <ac:spMkLst>
            <pc:docMk/>
            <pc:sldMk cId="2946851878" sldId="416"/>
            <ac:spMk id="34" creationId="{26953EC0-3C86-9AE2-B9BF-34D09CC18229}"/>
          </ac:spMkLst>
        </pc:spChg>
        <pc:spChg chg="add mod ord">
          <ac:chgData name="Erwan Berthaud" userId="16710090-6e07-411a-9bf1-3e7d303a7060" providerId="ADAL" clId="{01EE6FA0-AD99-49C7-91DA-0639D0493AAE}" dt="2023-03-15T22:00:02.005" v="1123" actId="1076"/>
          <ac:spMkLst>
            <pc:docMk/>
            <pc:sldMk cId="2946851878" sldId="416"/>
            <ac:spMk id="35" creationId="{8E0CDF4F-0794-7A56-6961-6026DF749D6F}"/>
          </ac:spMkLst>
        </pc:spChg>
        <pc:spChg chg="add mod">
          <ac:chgData name="Erwan Berthaud" userId="16710090-6e07-411a-9bf1-3e7d303a7060" providerId="ADAL" clId="{01EE6FA0-AD99-49C7-91DA-0639D0493AAE}" dt="2023-03-15T22:00:51.597" v="1137" actId="1076"/>
          <ac:spMkLst>
            <pc:docMk/>
            <pc:sldMk cId="2946851878" sldId="416"/>
            <ac:spMk id="37" creationId="{25F0903F-BACE-1DAA-4DD0-7603BF0187B1}"/>
          </ac:spMkLst>
        </pc:spChg>
        <pc:spChg chg="add mod">
          <ac:chgData name="Erwan Berthaud" userId="16710090-6e07-411a-9bf1-3e7d303a7060" providerId="ADAL" clId="{01EE6FA0-AD99-49C7-91DA-0639D0493AAE}" dt="2023-03-15T22:00:49.627" v="1136" actId="1076"/>
          <ac:spMkLst>
            <pc:docMk/>
            <pc:sldMk cId="2946851878" sldId="416"/>
            <ac:spMk id="38" creationId="{6E3A4F3A-BFAE-9765-1291-8C8390B267D1}"/>
          </ac:spMkLst>
        </pc:spChg>
        <pc:spChg chg="add mod">
          <ac:chgData name="Erwan Berthaud" userId="16710090-6e07-411a-9bf1-3e7d303a7060" providerId="ADAL" clId="{01EE6FA0-AD99-49C7-91DA-0639D0493AAE}" dt="2023-03-15T22:00:47.261" v="1135" actId="1076"/>
          <ac:spMkLst>
            <pc:docMk/>
            <pc:sldMk cId="2946851878" sldId="416"/>
            <ac:spMk id="39" creationId="{0643FE3F-894E-3DC0-0021-4E5BA1A13DF2}"/>
          </ac:spMkLst>
        </pc:spChg>
        <pc:spChg chg="add mod">
          <ac:chgData name="Erwan Berthaud" userId="16710090-6e07-411a-9bf1-3e7d303a7060" providerId="ADAL" clId="{01EE6FA0-AD99-49C7-91DA-0639D0493AAE}" dt="2023-03-15T22:01:01.021" v="1139" actId="1076"/>
          <ac:spMkLst>
            <pc:docMk/>
            <pc:sldMk cId="2946851878" sldId="416"/>
            <ac:spMk id="40" creationId="{A2B8F4F4-9ADE-FA71-598D-0D7D861F2A25}"/>
          </ac:spMkLst>
        </pc:spChg>
        <pc:grpChg chg="add mod">
          <ac:chgData name="Erwan Berthaud" userId="16710090-6e07-411a-9bf1-3e7d303a7060" providerId="ADAL" clId="{01EE6FA0-AD99-49C7-91DA-0639D0493AAE}" dt="2023-03-15T22:01:06.134" v="1140" actId="1076"/>
          <ac:grpSpMkLst>
            <pc:docMk/>
            <pc:sldMk cId="2946851878" sldId="416"/>
            <ac:grpSpMk id="21" creationId="{07400214-C03A-C9AB-FF8E-43EA16E4EA4B}"/>
          </ac:grpSpMkLst>
        </pc:grpChg>
        <pc:grpChg chg="add mod">
          <ac:chgData name="Erwan Berthaud" userId="16710090-6e07-411a-9bf1-3e7d303a7060" providerId="ADAL" clId="{01EE6FA0-AD99-49C7-91DA-0639D0493AAE}" dt="2023-03-15T22:01:06.134" v="1140" actId="1076"/>
          <ac:grpSpMkLst>
            <pc:docMk/>
            <pc:sldMk cId="2946851878" sldId="416"/>
            <ac:grpSpMk id="22" creationId="{8E754973-A47E-05F9-7857-6B578D7BBA0D}"/>
          </ac:grpSpMkLst>
        </pc:grpChg>
        <pc:grpChg chg="add mod">
          <ac:chgData name="Erwan Berthaud" userId="16710090-6e07-411a-9bf1-3e7d303a7060" providerId="ADAL" clId="{01EE6FA0-AD99-49C7-91DA-0639D0493AAE}" dt="2023-03-15T22:01:06.134" v="1140" actId="1076"/>
          <ac:grpSpMkLst>
            <pc:docMk/>
            <pc:sldMk cId="2946851878" sldId="416"/>
            <ac:grpSpMk id="25" creationId="{485AE913-492D-490C-F3FD-F88925F4F060}"/>
          </ac:grpSpMkLst>
        </pc:grpChg>
        <pc:picChg chg="add mod">
          <ac:chgData name="Erwan Berthaud" userId="16710090-6e07-411a-9bf1-3e7d303a7060" providerId="ADAL" clId="{01EE6FA0-AD99-49C7-91DA-0639D0493AAE}" dt="2023-03-15T14:42:58.605" v="645"/>
          <ac:picMkLst>
            <pc:docMk/>
            <pc:sldMk cId="2946851878" sldId="416"/>
            <ac:picMk id="4" creationId="{FD660C53-F623-3559-887A-413EC7F6F349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3" creationId="{2F092235-4BC0-D8D3-4ADB-41B395F30A5E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6" creationId="{712D8E8B-08F2-9B41-D13A-115E64BEA32A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7" creationId="{691610D4-1F78-6001-A3D4-9DDB0A2F081F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8" creationId="{A9A77994-56AC-4C83-4A91-50ADB2EDC61B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9" creationId="{BE57B95F-2C79-A6B6-52F9-31D80FFFF31D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20" creationId="{E0083687-EC72-73C8-D94C-DC73DB6EB1E4}"/>
          </ac:picMkLst>
        </pc:picChg>
        <pc:picChg chg="add mod">
          <ac:chgData name="Erwan Berthaud" userId="16710090-6e07-411a-9bf1-3e7d303a7060" providerId="ADAL" clId="{01EE6FA0-AD99-49C7-91DA-0639D0493AAE}" dt="2023-03-15T21:59:49.762" v="1119" actId="1076"/>
          <ac:picMkLst>
            <pc:docMk/>
            <pc:sldMk cId="2946851878" sldId="416"/>
            <ac:picMk id="36" creationId="{D0753665-810E-7890-43AD-C0401F7A3539}"/>
          </ac:picMkLst>
        </pc:picChg>
        <pc:picChg chg="add del mod">
          <ac:chgData name="Erwan Berthaud" userId="16710090-6e07-411a-9bf1-3e7d303a7060" providerId="ADAL" clId="{01EE6FA0-AD99-49C7-91DA-0639D0493AAE}" dt="2023-03-15T14:58:40.019" v="883" actId="478"/>
          <ac:picMkLst>
            <pc:docMk/>
            <pc:sldMk cId="2946851878" sldId="416"/>
            <ac:picMk id="1026" creationId="{6CD39AB0-9BD5-8424-F1C2-7C4F357EC5CA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028" creationId="{7175A947-18A3-3AC9-11CB-C6E310B99912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030" creationId="{C391DAE2-93DE-0FD2-5B82-5BF1B7135EF4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032" creationId="{C4B54F50-E1D5-BA74-C498-70C68561DF79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034" creationId="{B2652D2C-0C44-657E-C6BD-200684212652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036" creationId="{68998D97-2F09-C6A0-57EC-6FACB062E903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038" creationId="{B5A82233-7A72-384B-4689-9C5A84D0AAB6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040" creationId="{8CF574FB-BDD3-5F27-EA22-A17EB0648A21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042" creationId="{BCEE0AC6-8F2D-2E71-0C55-13B1213D0E0B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044" creationId="{4386E039-5B54-A920-CEE3-663B5D81D884}"/>
          </ac:picMkLst>
        </pc:picChg>
        <pc:picChg chg="add del">
          <ac:chgData name="Erwan Berthaud" userId="16710090-6e07-411a-9bf1-3e7d303a7060" providerId="ADAL" clId="{01EE6FA0-AD99-49C7-91DA-0639D0493AAE}" dt="2023-03-15T14:57:34.555" v="866" actId="478"/>
          <ac:picMkLst>
            <pc:docMk/>
            <pc:sldMk cId="2946851878" sldId="416"/>
            <ac:picMk id="1046" creationId="{3E3D8EAD-BF9E-ABD7-C129-A16B56EB232F}"/>
          </ac:picMkLst>
        </pc:picChg>
        <pc:picChg chg="add mod">
          <ac:chgData name="Erwan Berthaud" userId="16710090-6e07-411a-9bf1-3e7d303a7060" providerId="ADAL" clId="{01EE6FA0-AD99-49C7-91DA-0639D0493AAE}" dt="2023-03-15T22:01:06.134" v="1140" actId="1076"/>
          <ac:picMkLst>
            <pc:docMk/>
            <pc:sldMk cId="2946851878" sldId="416"/>
            <ac:picMk id="1048" creationId="{EF3F070D-832A-8516-AA1C-94AA96BFC1FE}"/>
          </ac:picMkLst>
        </pc:picChg>
        <pc:picChg chg="del">
          <ac:chgData name="Erwan Berthaud" userId="16710090-6e07-411a-9bf1-3e7d303a7060" providerId="ADAL" clId="{01EE6FA0-AD99-49C7-91DA-0639D0493AAE}" dt="2023-03-15T14:44:16.284" v="654" actId="478"/>
          <ac:picMkLst>
            <pc:docMk/>
            <pc:sldMk cId="2946851878" sldId="416"/>
            <ac:picMk id="2050" creationId="{F0262AA9-11FF-BF93-2962-5CBDD0F29235}"/>
          </ac:picMkLst>
        </pc:picChg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64954760" sldId="417"/>
        </pc:sldMkLst>
      </pc:sldChg>
      <pc:sldChg chg="addSp delSp modSp add mod">
        <pc:chgData name="Erwan Berthaud" userId="16710090-6e07-411a-9bf1-3e7d303a7060" providerId="ADAL" clId="{01EE6FA0-AD99-49C7-91DA-0639D0493AAE}" dt="2023-03-16T23:07:36.946" v="2805" actId="20577"/>
        <pc:sldMkLst>
          <pc:docMk/>
          <pc:sldMk cId="224301019" sldId="417"/>
        </pc:sldMkLst>
        <pc:spChg chg="mod">
          <ac:chgData name="Erwan Berthaud" userId="16710090-6e07-411a-9bf1-3e7d303a7060" providerId="ADAL" clId="{01EE6FA0-AD99-49C7-91DA-0639D0493AAE}" dt="2023-03-16T23:07:36.946" v="2805" actId="20577"/>
          <ac:spMkLst>
            <pc:docMk/>
            <pc:sldMk cId="224301019" sldId="417"/>
            <ac:spMk id="5" creationId="{1477BCB5-4A6F-7B25-B2FE-B98D0427670B}"/>
          </ac:spMkLst>
        </pc:spChg>
        <pc:spChg chg="add mod">
          <ac:chgData name="Erwan Berthaud" userId="16710090-6e07-411a-9bf1-3e7d303a7060" providerId="ADAL" clId="{01EE6FA0-AD99-49C7-91DA-0639D0493AAE}" dt="2023-03-15T22:35:12.897" v="1690" actId="1076"/>
          <ac:spMkLst>
            <pc:docMk/>
            <pc:sldMk cId="224301019" sldId="417"/>
            <ac:spMk id="7" creationId="{EE3800A5-49B1-D3F8-9145-DF53F5415216}"/>
          </ac:spMkLst>
        </pc:spChg>
        <pc:spChg chg="add mod">
          <ac:chgData name="Erwan Berthaud" userId="16710090-6e07-411a-9bf1-3e7d303a7060" providerId="ADAL" clId="{01EE6FA0-AD99-49C7-91DA-0639D0493AAE}" dt="2023-03-15T22:35:16.693" v="1691" actId="1076"/>
          <ac:spMkLst>
            <pc:docMk/>
            <pc:sldMk cId="224301019" sldId="417"/>
            <ac:spMk id="8" creationId="{BB6AC505-9140-E1E3-D7C6-365489BEA10B}"/>
          </ac:spMkLst>
        </pc:spChg>
        <pc:spChg chg="add del">
          <ac:chgData name="Erwan Berthaud" userId="16710090-6e07-411a-9bf1-3e7d303a7060" providerId="ADAL" clId="{01EE6FA0-AD99-49C7-91DA-0639D0493AAE}" dt="2023-03-15T22:35:20.542" v="1693" actId="22"/>
          <ac:spMkLst>
            <pc:docMk/>
            <pc:sldMk cId="224301019" sldId="417"/>
            <ac:spMk id="10" creationId="{36A58621-5A17-6AAE-2963-32B5356C4E5B}"/>
          </ac:spMkLst>
        </pc:spChg>
        <pc:spChg chg="add mod">
          <ac:chgData name="Erwan Berthaud" userId="16710090-6e07-411a-9bf1-3e7d303a7060" providerId="ADAL" clId="{01EE6FA0-AD99-49C7-91DA-0639D0493AAE}" dt="2023-03-15T22:38:09.605" v="1838" actId="1076"/>
          <ac:spMkLst>
            <pc:docMk/>
            <pc:sldMk cId="224301019" sldId="417"/>
            <ac:spMk id="12" creationId="{CA5E3A02-3C87-244A-FF84-C86626717FF9}"/>
          </ac:spMkLst>
        </pc:spChg>
        <pc:spChg chg="add mod">
          <ac:chgData name="Erwan Berthaud" userId="16710090-6e07-411a-9bf1-3e7d303a7060" providerId="ADAL" clId="{01EE6FA0-AD99-49C7-91DA-0639D0493AAE}" dt="2023-03-15T22:39:01.204" v="1944" actId="20577"/>
          <ac:spMkLst>
            <pc:docMk/>
            <pc:sldMk cId="224301019" sldId="417"/>
            <ac:spMk id="23" creationId="{DE2B22FA-4650-81DC-200C-EFF42C70A0AD}"/>
          </ac:spMkLst>
        </pc:spChg>
        <pc:spChg chg="del">
          <ac:chgData name="Erwan Berthaud" userId="16710090-6e07-411a-9bf1-3e7d303a7060" providerId="ADAL" clId="{01EE6FA0-AD99-49C7-91DA-0639D0493AAE}" dt="2023-03-15T22:28:35.551" v="1228" actId="478"/>
          <ac:spMkLst>
            <pc:docMk/>
            <pc:sldMk cId="224301019" sldId="417"/>
            <ac:spMk id="24" creationId="{24BBEB93-6B38-34F9-7261-432B5FAA34DF}"/>
          </ac:spMkLst>
        </pc:spChg>
        <pc:spChg chg="del">
          <ac:chgData name="Erwan Berthaud" userId="16710090-6e07-411a-9bf1-3e7d303a7060" providerId="ADAL" clId="{01EE6FA0-AD99-49C7-91DA-0639D0493AAE}" dt="2023-03-15T22:28:35.551" v="1228" actId="478"/>
          <ac:spMkLst>
            <pc:docMk/>
            <pc:sldMk cId="224301019" sldId="417"/>
            <ac:spMk id="26" creationId="{1552343D-41AF-70E3-2114-B663BE941A11}"/>
          </ac:spMkLst>
        </pc:spChg>
        <pc:spChg chg="add mod">
          <ac:chgData name="Erwan Berthaud" userId="16710090-6e07-411a-9bf1-3e7d303a7060" providerId="ADAL" clId="{01EE6FA0-AD99-49C7-91DA-0639D0493AAE}" dt="2023-03-15T22:39:19.060" v="1947" actId="13822"/>
          <ac:spMkLst>
            <pc:docMk/>
            <pc:sldMk cId="224301019" sldId="417"/>
            <ac:spMk id="27" creationId="{FBCFA043-A399-BFC6-F703-35667531A1F3}"/>
          </ac:spMkLst>
        </pc:spChg>
        <pc:spChg chg="del">
          <ac:chgData name="Erwan Berthaud" userId="16710090-6e07-411a-9bf1-3e7d303a7060" providerId="ADAL" clId="{01EE6FA0-AD99-49C7-91DA-0639D0493AAE}" dt="2023-03-15T22:28:35.551" v="1228" actId="478"/>
          <ac:spMkLst>
            <pc:docMk/>
            <pc:sldMk cId="224301019" sldId="417"/>
            <ac:spMk id="28" creationId="{024AC352-5F8F-55E4-E2AE-F887834CCEB7}"/>
          </ac:spMkLst>
        </pc:spChg>
        <pc:spChg chg="del">
          <ac:chgData name="Erwan Berthaud" userId="16710090-6e07-411a-9bf1-3e7d303a7060" providerId="ADAL" clId="{01EE6FA0-AD99-49C7-91DA-0639D0493AAE}" dt="2023-03-15T22:28:35.551" v="1228" actId="478"/>
          <ac:spMkLst>
            <pc:docMk/>
            <pc:sldMk cId="224301019" sldId="417"/>
            <ac:spMk id="29" creationId="{B4968EC6-362A-6438-20CB-5E08202A42E3}"/>
          </ac:spMkLst>
        </pc:spChg>
        <pc:spChg chg="del">
          <ac:chgData name="Erwan Berthaud" userId="16710090-6e07-411a-9bf1-3e7d303a7060" providerId="ADAL" clId="{01EE6FA0-AD99-49C7-91DA-0639D0493AAE}" dt="2023-03-15T22:28:35.551" v="1228" actId="478"/>
          <ac:spMkLst>
            <pc:docMk/>
            <pc:sldMk cId="224301019" sldId="417"/>
            <ac:spMk id="30" creationId="{B0008123-68BD-2DFE-6081-A959D0CA6F23}"/>
          </ac:spMkLst>
        </pc:spChg>
        <pc:spChg chg="del">
          <ac:chgData name="Erwan Berthaud" userId="16710090-6e07-411a-9bf1-3e7d303a7060" providerId="ADAL" clId="{01EE6FA0-AD99-49C7-91DA-0639D0493AAE}" dt="2023-03-15T22:28:35.551" v="1228" actId="478"/>
          <ac:spMkLst>
            <pc:docMk/>
            <pc:sldMk cId="224301019" sldId="417"/>
            <ac:spMk id="31" creationId="{96F987E9-7BE4-C6E3-2C79-FD2483AF5B68}"/>
          </ac:spMkLst>
        </pc:spChg>
        <pc:spChg chg="del">
          <ac:chgData name="Erwan Berthaud" userId="16710090-6e07-411a-9bf1-3e7d303a7060" providerId="ADAL" clId="{01EE6FA0-AD99-49C7-91DA-0639D0493AAE}" dt="2023-03-15T22:28:35.551" v="1228" actId="478"/>
          <ac:spMkLst>
            <pc:docMk/>
            <pc:sldMk cId="224301019" sldId="417"/>
            <ac:spMk id="32" creationId="{62ABD4A5-FCD5-7F76-4F87-EB57C9E45476}"/>
          </ac:spMkLst>
        </pc:spChg>
        <pc:spChg chg="add mod">
          <ac:chgData name="Erwan Berthaud" userId="16710090-6e07-411a-9bf1-3e7d303a7060" providerId="ADAL" clId="{01EE6FA0-AD99-49C7-91DA-0639D0493AAE}" dt="2023-03-15T22:39:54.657" v="1957" actId="13822"/>
          <ac:spMkLst>
            <pc:docMk/>
            <pc:sldMk cId="224301019" sldId="417"/>
            <ac:spMk id="33" creationId="{94A1EE55-C006-2438-4261-C89CC4D7AA4C}"/>
          </ac:spMkLst>
        </pc:spChg>
        <pc:spChg chg="add mod">
          <ac:chgData name="Erwan Berthaud" userId="16710090-6e07-411a-9bf1-3e7d303a7060" providerId="ADAL" clId="{01EE6FA0-AD99-49C7-91DA-0639D0493AAE}" dt="2023-03-15T22:39:49.695" v="1956" actId="13822"/>
          <ac:spMkLst>
            <pc:docMk/>
            <pc:sldMk cId="224301019" sldId="417"/>
            <ac:spMk id="34" creationId="{E90A0247-AECA-AF83-4CFF-6260205B4B6E}"/>
          </ac:spMkLst>
        </pc:spChg>
        <pc:spChg chg="mod">
          <ac:chgData name="Erwan Berthaud" userId="16710090-6e07-411a-9bf1-3e7d303a7060" providerId="ADAL" clId="{01EE6FA0-AD99-49C7-91DA-0639D0493AAE}" dt="2023-03-16T12:55:55.116" v="2042" actId="20577"/>
          <ac:spMkLst>
            <pc:docMk/>
            <pc:sldMk cId="224301019" sldId="417"/>
            <ac:spMk id="35" creationId="{8E0CDF4F-0794-7A56-6961-6026DF749D6F}"/>
          </ac:spMkLst>
        </pc:spChg>
        <pc:spChg chg="mod">
          <ac:chgData name="Erwan Berthaud" userId="16710090-6e07-411a-9bf1-3e7d303a7060" providerId="ADAL" clId="{01EE6FA0-AD99-49C7-91DA-0639D0493AAE}" dt="2023-03-15T22:39:59.911" v="1958" actId="17032"/>
          <ac:spMkLst>
            <pc:docMk/>
            <pc:sldMk cId="224301019" sldId="417"/>
            <ac:spMk id="37" creationId="{25F0903F-BACE-1DAA-4DD0-7603BF0187B1}"/>
          </ac:spMkLst>
        </pc:spChg>
        <pc:spChg chg="mod">
          <ac:chgData name="Erwan Berthaud" userId="16710090-6e07-411a-9bf1-3e7d303a7060" providerId="ADAL" clId="{01EE6FA0-AD99-49C7-91DA-0639D0493AAE}" dt="2023-03-15T22:40:04.527" v="1959" actId="13822"/>
          <ac:spMkLst>
            <pc:docMk/>
            <pc:sldMk cId="224301019" sldId="417"/>
            <ac:spMk id="38" creationId="{6E3A4F3A-BFAE-9765-1291-8C8390B267D1}"/>
          </ac:spMkLst>
        </pc:spChg>
        <pc:spChg chg="del">
          <ac:chgData name="Erwan Berthaud" userId="16710090-6e07-411a-9bf1-3e7d303a7060" providerId="ADAL" clId="{01EE6FA0-AD99-49C7-91DA-0639D0493AAE}" dt="2023-03-15T22:30:28.776" v="1405" actId="478"/>
          <ac:spMkLst>
            <pc:docMk/>
            <pc:sldMk cId="224301019" sldId="417"/>
            <ac:spMk id="39" creationId="{0643FE3F-894E-3DC0-0021-4E5BA1A13DF2}"/>
          </ac:spMkLst>
        </pc:spChg>
        <pc:spChg chg="del">
          <ac:chgData name="Erwan Berthaud" userId="16710090-6e07-411a-9bf1-3e7d303a7060" providerId="ADAL" clId="{01EE6FA0-AD99-49C7-91DA-0639D0493AAE}" dt="2023-03-15T22:30:28.776" v="1405" actId="478"/>
          <ac:spMkLst>
            <pc:docMk/>
            <pc:sldMk cId="224301019" sldId="417"/>
            <ac:spMk id="40" creationId="{A2B8F4F4-9ADE-FA71-598D-0D7D861F2A25}"/>
          </ac:spMkLst>
        </pc:spChg>
        <pc:grpChg chg="del">
          <ac:chgData name="Erwan Berthaud" userId="16710090-6e07-411a-9bf1-3e7d303a7060" providerId="ADAL" clId="{01EE6FA0-AD99-49C7-91DA-0639D0493AAE}" dt="2023-03-15T22:28:35.551" v="1228" actId="478"/>
          <ac:grpSpMkLst>
            <pc:docMk/>
            <pc:sldMk cId="224301019" sldId="417"/>
            <ac:grpSpMk id="22" creationId="{8E754973-A47E-05F9-7857-6B578D7BBA0D}"/>
          </ac:grpSpMkLst>
        </pc:grpChg>
        <pc:grpChg chg="del">
          <ac:chgData name="Erwan Berthaud" userId="16710090-6e07-411a-9bf1-3e7d303a7060" providerId="ADAL" clId="{01EE6FA0-AD99-49C7-91DA-0639D0493AAE}" dt="2023-03-15T22:28:35.551" v="1228" actId="478"/>
          <ac:grpSpMkLst>
            <pc:docMk/>
            <pc:sldMk cId="224301019" sldId="417"/>
            <ac:grpSpMk id="25" creationId="{485AE913-492D-490C-F3FD-F88925F4F060}"/>
          </ac:grpSpMkLst>
        </pc:grpChg>
        <pc:picChg chg="add mod">
          <ac:chgData name="Erwan Berthaud" userId="16710090-6e07-411a-9bf1-3e7d303a7060" providerId="ADAL" clId="{01EE6FA0-AD99-49C7-91DA-0639D0493AAE}" dt="2023-03-15T22:35:05.004" v="1687" actId="1076"/>
          <ac:picMkLst>
            <pc:docMk/>
            <pc:sldMk cId="224301019" sldId="417"/>
            <ac:picMk id="6" creationId="{047E82D4-B8E5-6719-2100-134E43DEC18A}"/>
          </ac:picMkLst>
        </pc:picChg>
        <pc:picChg chg="del">
          <ac:chgData name="Erwan Berthaud" userId="16710090-6e07-411a-9bf1-3e7d303a7060" providerId="ADAL" clId="{01EE6FA0-AD99-49C7-91DA-0639D0493AAE}" dt="2023-03-15T22:28:35.551" v="1228" actId="478"/>
          <ac:picMkLst>
            <pc:docMk/>
            <pc:sldMk cId="224301019" sldId="417"/>
            <ac:picMk id="13" creationId="{2F092235-4BC0-D8D3-4ADB-41B395F30A5E}"/>
          </ac:picMkLst>
        </pc:picChg>
        <pc:picChg chg="del">
          <ac:chgData name="Erwan Berthaud" userId="16710090-6e07-411a-9bf1-3e7d303a7060" providerId="ADAL" clId="{01EE6FA0-AD99-49C7-91DA-0639D0493AAE}" dt="2023-03-15T22:28:36.942" v="1229" actId="478"/>
          <ac:picMkLst>
            <pc:docMk/>
            <pc:sldMk cId="224301019" sldId="417"/>
            <ac:picMk id="36" creationId="{D0753665-810E-7890-43AD-C0401F7A3539}"/>
          </ac:picMkLst>
        </pc:picChg>
        <pc:picChg chg="del">
          <ac:chgData name="Erwan Berthaud" userId="16710090-6e07-411a-9bf1-3e7d303a7060" providerId="ADAL" clId="{01EE6FA0-AD99-49C7-91DA-0639D0493AAE}" dt="2023-03-15T22:28:35.551" v="1228" actId="478"/>
          <ac:picMkLst>
            <pc:docMk/>
            <pc:sldMk cId="224301019" sldId="417"/>
            <ac:picMk id="1034" creationId="{B2652D2C-0C44-657E-C6BD-200684212652}"/>
          </ac:picMkLst>
        </pc:picChg>
        <pc:picChg chg="del">
          <ac:chgData name="Erwan Berthaud" userId="16710090-6e07-411a-9bf1-3e7d303a7060" providerId="ADAL" clId="{01EE6FA0-AD99-49C7-91DA-0639D0493AAE}" dt="2023-03-15T22:28:35.551" v="1228" actId="478"/>
          <ac:picMkLst>
            <pc:docMk/>
            <pc:sldMk cId="224301019" sldId="417"/>
            <ac:picMk id="1036" creationId="{68998D97-2F09-C6A0-57EC-6FACB062E903}"/>
          </ac:picMkLst>
        </pc:picChg>
        <pc:picChg chg="del">
          <ac:chgData name="Erwan Berthaud" userId="16710090-6e07-411a-9bf1-3e7d303a7060" providerId="ADAL" clId="{01EE6FA0-AD99-49C7-91DA-0639D0493AAE}" dt="2023-03-15T22:28:35.551" v="1228" actId="478"/>
          <ac:picMkLst>
            <pc:docMk/>
            <pc:sldMk cId="224301019" sldId="417"/>
            <ac:picMk id="1038" creationId="{B5A82233-7A72-384B-4689-9C5A84D0AAB6}"/>
          </ac:picMkLst>
        </pc:picChg>
        <pc:picChg chg="del">
          <ac:chgData name="Erwan Berthaud" userId="16710090-6e07-411a-9bf1-3e7d303a7060" providerId="ADAL" clId="{01EE6FA0-AD99-49C7-91DA-0639D0493AAE}" dt="2023-03-15T22:28:35.551" v="1228" actId="478"/>
          <ac:picMkLst>
            <pc:docMk/>
            <pc:sldMk cId="224301019" sldId="417"/>
            <ac:picMk id="1040" creationId="{8CF574FB-BDD3-5F27-EA22-A17EB0648A21}"/>
          </ac:picMkLst>
        </pc:picChg>
        <pc:picChg chg="del">
          <ac:chgData name="Erwan Berthaud" userId="16710090-6e07-411a-9bf1-3e7d303a7060" providerId="ADAL" clId="{01EE6FA0-AD99-49C7-91DA-0639D0493AAE}" dt="2023-03-15T22:28:35.551" v="1228" actId="478"/>
          <ac:picMkLst>
            <pc:docMk/>
            <pc:sldMk cId="224301019" sldId="417"/>
            <ac:picMk id="1042" creationId="{BCEE0AC6-8F2D-2E71-0C55-13B1213D0E0B}"/>
          </ac:picMkLst>
        </pc:picChg>
        <pc:picChg chg="del">
          <ac:chgData name="Erwan Berthaud" userId="16710090-6e07-411a-9bf1-3e7d303a7060" providerId="ADAL" clId="{01EE6FA0-AD99-49C7-91DA-0639D0493AAE}" dt="2023-03-15T22:28:35.551" v="1228" actId="478"/>
          <ac:picMkLst>
            <pc:docMk/>
            <pc:sldMk cId="224301019" sldId="417"/>
            <ac:picMk id="1044" creationId="{4386E039-5B54-A920-CEE3-663B5D81D884}"/>
          </ac:picMkLst>
        </pc:picChg>
        <pc:picChg chg="del">
          <ac:chgData name="Erwan Berthaud" userId="16710090-6e07-411a-9bf1-3e7d303a7060" providerId="ADAL" clId="{01EE6FA0-AD99-49C7-91DA-0639D0493AAE}" dt="2023-03-15T22:28:35.551" v="1228" actId="478"/>
          <ac:picMkLst>
            <pc:docMk/>
            <pc:sldMk cId="224301019" sldId="417"/>
            <ac:picMk id="1048" creationId="{EF3F070D-832A-8516-AA1C-94AA96BFC1FE}"/>
          </ac:picMkLst>
        </pc:picChg>
        <pc:picChg chg="add del mod">
          <ac:chgData name="Erwan Berthaud" userId="16710090-6e07-411a-9bf1-3e7d303a7060" providerId="ADAL" clId="{01EE6FA0-AD99-49C7-91DA-0639D0493AAE}" dt="2023-03-15T22:36:03.991" v="1704" actId="478"/>
          <ac:picMkLst>
            <pc:docMk/>
            <pc:sldMk cId="224301019" sldId="417"/>
            <ac:picMk id="2050" creationId="{F6C90EFE-157D-6E36-F72E-45F56B30FFC9}"/>
          </ac:picMkLst>
        </pc:picChg>
        <pc:picChg chg="add mod">
          <ac:chgData name="Erwan Berthaud" userId="16710090-6e07-411a-9bf1-3e7d303a7060" providerId="ADAL" clId="{01EE6FA0-AD99-49C7-91DA-0639D0493AAE}" dt="2023-03-15T22:37:01.474" v="1710" actId="1076"/>
          <ac:picMkLst>
            <pc:docMk/>
            <pc:sldMk cId="224301019" sldId="417"/>
            <ac:picMk id="2052" creationId="{ADA4101D-B05E-A376-C136-C4E93A4A7533}"/>
          </ac:picMkLst>
        </pc:picChg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545988264" sldId="418"/>
        </pc:sldMkLst>
      </pc:sldChg>
      <pc:sldChg chg="addSp delSp modSp add mod">
        <pc:chgData name="Erwan Berthaud" userId="16710090-6e07-411a-9bf1-3e7d303a7060" providerId="ADAL" clId="{01EE6FA0-AD99-49C7-91DA-0639D0493AAE}" dt="2023-03-16T23:07:50.200" v="2839" actId="20577"/>
        <pc:sldMkLst>
          <pc:docMk/>
          <pc:sldMk cId="1528977151" sldId="418"/>
        </pc:sldMkLst>
        <pc:spChg chg="mod">
          <ac:chgData name="Erwan Berthaud" userId="16710090-6e07-411a-9bf1-3e7d303a7060" providerId="ADAL" clId="{01EE6FA0-AD99-49C7-91DA-0639D0493AAE}" dt="2023-03-16T23:07:50.200" v="2839" actId="20577"/>
          <ac:spMkLst>
            <pc:docMk/>
            <pc:sldMk cId="1528977151" sldId="418"/>
            <ac:spMk id="5" creationId="{1477BCB5-4A6F-7B25-B2FE-B98D0427670B}"/>
          </ac:spMkLst>
        </pc:spChg>
        <pc:spChg chg="del">
          <ac:chgData name="Erwan Berthaud" userId="16710090-6e07-411a-9bf1-3e7d303a7060" providerId="ADAL" clId="{01EE6FA0-AD99-49C7-91DA-0639D0493AAE}" dt="2023-03-16T12:27:28.750" v="1981" actId="478"/>
          <ac:spMkLst>
            <pc:docMk/>
            <pc:sldMk cId="1528977151" sldId="418"/>
            <ac:spMk id="7" creationId="{EE3800A5-49B1-D3F8-9145-DF53F5415216}"/>
          </ac:spMkLst>
        </pc:spChg>
        <pc:spChg chg="mod">
          <ac:chgData name="Erwan Berthaud" userId="16710090-6e07-411a-9bf1-3e7d303a7060" providerId="ADAL" clId="{01EE6FA0-AD99-49C7-91DA-0639D0493AAE}" dt="2023-03-16T22:33:52.434" v="2257" actId="108"/>
          <ac:spMkLst>
            <pc:docMk/>
            <pc:sldMk cId="1528977151" sldId="418"/>
            <ac:spMk id="8" creationId="{BB6AC505-9140-E1E3-D7C6-365489BEA10B}"/>
          </ac:spMkLst>
        </pc:spChg>
        <pc:spChg chg="del">
          <ac:chgData name="Erwan Berthaud" userId="16710090-6e07-411a-9bf1-3e7d303a7060" providerId="ADAL" clId="{01EE6FA0-AD99-49C7-91DA-0639D0493AAE}" dt="2023-03-16T12:27:36.060" v="1985" actId="478"/>
          <ac:spMkLst>
            <pc:docMk/>
            <pc:sldMk cId="1528977151" sldId="418"/>
            <ac:spMk id="12" creationId="{CA5E3A02-3C87-244A-FF84-C86626717FF9}"/>
          </ac:spMkLst>
        </pc:spChg>
        <pc:spChg chg="add del mod">
          <ac:chgData name="Erwan Berthaud" userId="16710090-6e07-411a-9bf1-3e7d303a7060" providerId="ADAL" clId="{01EE6FA0-AD99-49C7-91DA-0639D0493AAE}" dt="2023-03-16T22:30:36.477" v="2045" actId="478"/>
          <ac:spMkLst>
            <pc:docMk/>
            <pc:sldMk cId="1528977151" sldId="418"/>
            <ac:spMk id="13" creationId="{F792E684-4A0B-39EC-5C13-A808BF7ECDE0}"/>
          </ac:spMkLst>
        </pc:spChg>
        <pc:spChg chg="add mod">
          <ac:chgData name="Erwan Berthaud" userId="16710090-6e07-411a-9bf1-3e7d303a7060" providerId="ADAL" clId="{01EE6FA0-AD99-49C7-91DA-0639D0493AAE}" dt="2023-03-16T22:35:02.863" v="2328" actId="1076"/>
          <ac:spMkLst>
            <pc:docMk/>
            <pc:sldMk cId="1528977151" sldId="418"/>
            <ac:spMk id="19" creationId="{75DC2706-1556-B002-9CCA-E7352EA99B7F}"/>
          </ac:spMkLst>
        </pc:spChg>
        <pc:spChg chg="del mod">
          <ac:chgData name="Erwan Berthaud" userId="16710090-6e07-411a-9bf1-3e7d303a7060" providerId="ADAL" clId="{01EE6FA0-AD99-49C7-91DA-0639D0493AAE}" dt="2023-03-16T22:34:48.386" v="2325" actId="478"/>
          <ac:spMkLst>
            <pc:docMk/>
            <pc:sldMk cId="1528977151" sldId="418"/>
            <ac:spMk id="23" creationId="{DE2B22FA-4650-81DC-200C-EFF42C70A0AD}"/>
          </ac:spMkLst>
        </pc:spChg>
        <pc:spChg chg="del">
          <ac:chgData name="Erwan Berthaud" userId="16710090-6e07-411a-9bf1-3e7d303a7060" providerId="ADAL" clId="{01EE6FA0-AD99-49C7-91DA-0639D0493AAE}" dt="2023-03-16T12:27:32.661" v="1982" actId="478"/>
          <ac:spMkLst>
            <pc:docMk/>
            <pc:sldMk cId="1528977151" sldId="418"/>
            <ac:spMk id="27" creationId="{FBCFA043-A399-BFC6-F703-35667531A1F3}"/>
          </ac:spMkLst>
        </pc:spChg>
        <pc:spChg chg="del">
          <ac:chgData name="Erwan Berthaud" userId="16710090-6e07-411a-9bf1-3e7d303a7060" providerId="ADAL" clId="{01EE6FA0-AD99-49C7-91DA-0639D0493AAE}" dt="2023-03-16T12:23:23.533" v="1969" actId="478"/>
          <ac:spMkLst>
            <pc:docMk/>
            <pc:sldMk cId="1528977151" sldId="418"/>
            <ac:spMk id="33" creationId="{94A1EE55-C006-2438-4261-C89CC4D7AA4C}"/>
          </ac:spMkLst>
        </pc:spChg>
        <pc:spChg chg="del">
          <ac:chgData name="Erwan Berthaud" userId="16710090-6e07-411a-9bf1-3e7d303a7060" providerId="ADAL" clId="{01EE6FA0-AD99-49C7-91DA-0639D0493AAE}" dt="2023-03-16T12:23:19.648" v="1968" actId="478"/>
          <ac:spMkLst>
            <pc:docMk/>
            <pc:sldMk cId="1528977151" sldId="418"/>
            <ac:spMk id="34" creationId="{E90A0247-AECA-AF83-4CFF-6260205B4B6E}"/>
          </ac:spMkLst>
        </pc:spChg>
        <pc:spChg chg="del">
          <ac:chgData name="Erwan Berthaud" userId="16710090-6e07-411a-9bf1-3e7d303a7060" providerId="ADAL" clId="{01EE6FA0-AD99-49C7-91DA-0639D0493AAE}" dt="2023-03-16T12:27:26.749" v="1979" actId="478"/>
          <ac:spMkLst>
            <pc:docMk/>
            <pc:sldMk cId="1528977151" sldId="418"/>
            <ac:spMk id="35" creationId="{8E0CDF4F-0794-7A56-6961-6026DF749D6F}"/>
          </ac:spMkLst>
        </pc:spChg>
        <pc:spChg chg="del">
          <ac:chgData name="Erwan Berthaud" userId="16710090-6e07-411a-9bf1-3e7d303a7060" providerId="ADAL" clId="{01EE6FA0-AD99-49C7-91DA-0639D0493AAE}" dt="2023-03-16T12:27:33.621" v="1983" actId="478"/>
          <ac:spMkLst>
            <pc:docMk/>
            <pc:sldMk cId="1528977151" sldId="418"/>
            <ac:spMk id="37" creationId="{25F0903F-BACE-1DAA-4DD0-7603BF0187B1}"/>
          </ac:spMkLst>
        </pc:spChg>
        <pc:spChg chg="del">
          <ac:chgData name="Erwan Berthaud" userId="16710090-6e07-411a-9bf1-3e7d303a7060" providerId="ADAL" clId="{01EE6FA0-AD99-49C7-91DA-0639D0493AAE}" dt="2023-03-16T12:27:34.169" v="1984" actId="478"/>
          <ac:spMkLst>
            <pc:docMk/>
            <pc:sldMk cId="1528977151" sldId="418"/>
            <ac:spMk id="38" creationId="{6E3A4F3A-BFAE-9765-1291-8C8390B267D1}"/>
          </ac:spMkLst>
        </pc:spChg>
        <pc:grpChg chg="add mod">
          <ac:chgData name="Erwan Berthaud" userId="16710090-6e07-411a-9bf1-3e7d303a7060" providerId="ADAL" clId="{01EE6FA0-AD99-49C7-91DA-0639D0493AAE}" dt="2023-03-16T22:35:07.395" v="2330" actId="1076"/>
          <ac:grpSpMkLst>
            <pc:docMk/>
            <pc:sldMk cId="1528977151" sldId="418"/>
            <ac:grpSpMk id="18" creationId="{CE93EBAC-8DF2-3437-E233-F0D4C0EF7A02}"/>
          </ac:grpSpMkLst>
        </pc:grpChg>
        <pc:picChg chg="add del mod">
          <ac:chgData name="Erwan Berthaud" userId="16710090-6e07-411a-9bf1-3e7d303a7060" providerId="ADAL" clId="{01EE6FA0-AD99-49C7-91DA-0639D0493AAE}" dt="2023-03-16T12:28:16.154" v="1990" actId="478"/>
          <ac:picMkLst>
            <pc:docMk/>
            <pc:sldMk cId="1528977151" sldId="418"/>
            <ac:picMk id="3" creationId="{3CC68788-75B4-9571-6992-C83701F911E3}"/>
          </ac:picMkLst>
        </pc:picChg>
        <pc:picChg chg="del">
          <ac:chgData name="Erwan Berthaud" userId="16710090-6e07-411a-9bf1-3e7d303a7060" providerId="ADAL" clId="{01EE6FA0-AD99-49C7-91DA-0639D0493AAE}" dt="2023-03-16T12:27:27.304" v="1980" actId="478"/>
          <ac:picMkLst>
            <pc:docMk/>
            <pc:sldMk cId="1528977151" sldId="418"/>
            <ac:picMk id="6" creationId="{047E82D4-B8E5-6719-2100-134E43DEC18A}"/>
          </ac:picMkLst>
        </pc:picChg>
        <pc:picChg chg="add del mod">
          <ac:chgData name="Erwan Berthaud" userId="16710090-6e07-411a-9bf1-3e7d303a7060" providerId="ADAL" clId="{01EE6FA0-AD99-49C7-91DA-0639D0493AAE}" dt="2023-03-16T22:34:07.589" v="2260" actId="21"/>
          <ac:picMkLst>
            <pc:docMk/>
            <pc:sldMk cId="1528977151" sldId="418"/>
            <ac:picMk id="9" creationId="{38427E45-1B99-B0FB-82F9-302542EAB920}"/>
          </ac:picMkLst>
        </pc:picChg>
        <pc:picChg chg="add mod">
          <ac:chgData name="Erwan Berthaud" userId="16710090-6e07-411a-9bf1-3e7d303a7060" providerId="ADAL" clId="{01EE6FA0-AD99-49C7-91DA-0639D0493AAE}" dt="2023-03-16T22:35:05.127" v="2329" actId="14100"/>
          <ac:picMkLst>
            <pc:docMk/>
            <pc:sldMk cId="1528977151" sldId="418"/>
            <ac:picMk id="11" creationId="{8D28F906-2DF4-E9A8-34ED-6BE5A85E7B90}"/>
          </ac:picMkLst>
        </pc:picChg>
        <pc:picChg chg="del">
          <ac:chgData name="Erwan Berthaud" userId="16710090-6e07-411a-9bf1-3e7d303a7060" providerId="ADAL" clId="{01EE6FA0-AD99-49C7-91DA-0639D0493AAE}" dt="2023-03-16T12:23:18.736" v="1967" actId="478"/>
          <ac:picMkLst>
            <pc:docMk/>
            <pc:sldMk cId="1528977151" sldId="418"/>
            <ac:picMk id="2052" creationId="{ADA4101D-B05E-A376-C136-C4E93A4A7533}"/>
          </ac:picMkLst>
        </pc:picChg>
        <pc:cxnChg chg="add mod">
          <ac:chgData name="Erwan Berthaud" userId="16710090-6e07-411a-9bf1-3e7d303a7060" providerId="ADAL" clId="{01EE6FA0-AD99-49C7-91DA-0639D0493AAE}" dt="2023-03-16T22:31:14.953" v="2054" actId="164"/>
          <ac:cxnSpMkLst>
            <pc:docMk/>
            <pc:sldMk cId="1528977151" sldId="418"/>
            <ac:cxnSpMk id="15" creationId="{708FD366-28EF-BCF1-A1E2-6FEACD24D8AE}"/>
          </ac:cxnSpMkLst>
        </pc:cxnChg>
        <pc:cxnChg chg="add mod">
          <ac:chgData name="Erwan Berthaud" userId="16710090-6e07-411a-9bf1-3e7d303a7060" providerId="ADAL" clId="{01EE6FA0-AD99-49C7-91DA-0639D0493AAE}" dt="2023-03-16T22:31:14.953" v="2054" actId="164"/>
          <ac:cxnSpMkLst>
            <pc:docMk/>
            <pc:sldMk cId="1528977151" sldId="418"/>
            <ac:cxnSpMk id="17" creationId="{17FBE83D-95E1-8957-B1FB-8D0837FBB596}"/>
          </ac:cxnSpMkLst>
        </pc:cxnChg>
      </pc:sldChg>
      <pc:sldChg chg="addSp delSp modSp add del mod">
        <pc:chgData name="Erwan Berthaud" userId="16710090-6e07-411a-9bf1-3e7d303a7060" providerId="ADAL" clId="{01EE6FA0-AD99-49C7-91DA-0639D0493AAE}" dt="2023-03-16T23:08:19.881" v="2846" actId="2696"/>
        <pc:sldMkLst>
          <pc:docMk/>
          <pc:sldMk cId="495393972" sldId="419"/>
        </pc:sldMkLst>
        <pc:picChg chg="add del mod">
          <ac:chgData name="Erwan Berthaud" userId="16710090-6e07-411a-9bf1-3e7d303a7060" providerId="ADAL" clId="{01EE6FA0-AD99-49C7-91DA-0639D0493AAE}" dt="2023-03-16T22:40:41.093" v="2383" actId="21"/>
          <ac:picMkLst>
            <pc:docMk/>
            <pc:sldMk cId="495393972" sldId="419"/>
            <ac:picMk id="3" creationId="{F5ABF009-A182-47AD-2EB6-800CBAE0DA04}"/>
          </ac:picMkLst>
        </pc:picChg>
        <pc:picChg chg="del">
          <ac:chgData name="Erwan Berthaud" userId="16710090-6e07-411a-9bf1-3e7d303a7060" providerId="ADAL" clId="{01EE6FA0-AD99-49C7-91DA-0639D0493AAE}" dt="2023-03-15T23:10:00.868" v="1963" actId="478"/>
          <ac:picMkLst>
            <pc:docMk/>
            <pc:sldMk cId="495393972" sldId="419"/>
            <ac:picMk id="9" creationId="{38427E45-1B99-B0FB-82F9-302542EAB920}"/>
          </ac:picMkLst>
        </pc:picChg>
        <pc:picChg chg="add del">
          <ac:chgData name="Erwan Berthaud" userId="16710090-6e07-411a-9bf1-3e7d303a7060" providerId="ADAL" clId="{01EE6FA0-AD99-49C7-91DA-0639D0493AAE}" dt="2023-03-16T22:41:01.516" v="2392" actId="21"/>
          <ac:picMkLst>
            <pc:docMk/>
            <pc:sldMk cId="495393972" sldId="419"/>
            <ac:picMk id="10" creationId="{E1EAF406-9ED5-7C4D-0F02-84460A4A58AD}"/>
          </ac:picMkLst>
        </pc:picChg>
      </pc:sldChg>
      <pc:sldChg chg="addSp delSp modSp add mod">
        <pc:chgData name="Erwan Berthaud" userId="16710090-6e07-411a-9bf1-3e7d303a7060" providerId="ADAL" clId="{01EE6FA0-AD99-49C7-91DA-0639D0493AAE}" dt="2023-03-16T23:08:01.567" v="2841" actId="20577"/>
        <pc:sldMkLst>
          <pc:docMk/>
          <pc:sldMk cId="821605363" sldId="420"/>
        </pc:sldMkLst>
        <pc:spChg chg="mod">
          <ac:chgData name="Erwan Berthaud" userId="16710090-6e07-411a-9bf1-3e7d303a7060" providerId="ADAL" clId="{01EE6FA0-AD99-49C7-91DA-0639D0493AAE}" dt="2023-03-16T23:08:01.567" v="2841" actId="20577"/>
          <ac:spMkLst>
            <pc:docMk/>
            <pc:sldMk cId="821605363" sldId="420"/>
            <ac:spMk id="5" creationId="{1477BCB5-4A6F-7B25-B2FE-B98D0427670B}"/>
          </ac:spMkLst>
        </pc:spChg>
        <pc:spChg chg="add del mod">
          <ac:chgData name="Erwan Berthaud" userId="16710090-6e07-411a-9bf1-3e7d303a7060" providerId="ADAL" clId="{01EE6FA0-AD99-49C7-91DA-0639D0493AAE}" dt="2023-03-16T22:44:04.670" v="2506" actId="478"/>
          <ac:spMkLst>
            <pc:docMk/>
            <pc:sldMk cId="821605363" sldId="420"/>
            <ac:spMk id="7" creationId="{637341B4-2407-F803-730E-BA53B8EE3416}"/>
          </ac:spMkLst>
        </pc:spChg>
        <pc:spChg chg="mod">
          <ac:chgData name="Erwan Berthaud" userId="16710090-6e07-411a-9bf1-3e7d303a7060" providerId="ADAL" clId="{01EE6FA0-AD99-49C7-91DA-0639D0493AAE}" dt="2023-03-16T23:05:32.868" v="2706" actId="20577"/>
          <ac:spMkLst>
            <pc:docMk/>
            <pc:sldMk cId="821605363" sldId="420"/>
            <ac:spMk id="8" creationId="{BB6AC505-9140-E1E3-D7C6-365489BEA10B}"/>
          </ac:spMkLst>
        </pc:spChg>
        <pc:spChg chg="add del mod">
          <ac:chgData name="Erwan Berthaud" userId="16710090-6e07-411a-9bf1-3e7d303a7060" providerId="ADAL" clId="{01EE6FA0-AD99-49C7-91DA-0639D0493AAE}" dt="2023-03-16T22:44:06.445" v="2508" actId="478"/>
          <ac:spMkLst>
            <pc:docMk/>
            <pc:sldMk cId="821605363" sldId="420"/>
            <ac:spMk id="9" creationId="{2567A559-92A3-8820-125C-2001EB84E8C3}"/>
          </ac:spMkLst>
        </pc:spChg>
        <pc:spChg chg="add del mod">
          <ac:chgData name="Erwan Berthaud" userId="16710090-6e07-411a-9bf1-3e7d303a7060" providerId="ADAL" clId="{01EE6FA0-AD99-49C7-91DA-0639D0493AAE}" dt="2023-03-16T22:44:12.754" v="2510" actId="478"/>
          <ac:spMkLst>
            <pc:docMk/>
            <pc:sldMk cId="821605363" sldId="420"/>
            <ac:spMk id="10" creationId="{6077A47A-0709-E30D-C973-92E829216FCB}"/>
          </ac:spMkLst>
        </pc:spChg>
        <pc:spChg chg="add mod">
          <ac:chgData name="Erwan Berthaud" userId="16710090-6e07-411a-9bf1-3e7d303a7060" providerId="ADAL" clId="{01EE6FA0-AD99-49C7-91DA-0639D0493AAE}" dt="2023-03-16T23:04:47.091" v="2619" actId="1076"/>
          <ac:spMkLst>
            <pc:docMk/>
            <pc:sldMk cId="821605363" sldId="420"/>
            <ac:spMk id="13" creationId="{C13F56E8-A33B-4B6B-9558-ED039074E05F}"/>
          </ac:spMkLst>
        </pc:spChg>
        <pc:spChg chg="del">
          <ac:chgData name="Erwan Berthaud" userId="16710090-6e07-411a-9bf1-3e7d303a7060" providerId="ADAL" clId="{01EE6FA0-AD99-49C7-91DA-0639D0493AAE}" dt="2023-03-16T22:40:25.158" v="2379" actId="478"/>
          <ac:spMkLst>
            <pc:docMk/>
            <pc:sldMk cId="821605363" sldId="420"/>
            <ac:spMk id="19" creationId="{75DC2706-1556-B002-9CCA-E7352EA99B7F}"/>
          </ac:spMkLst>
        </pc:spChg>
        <pc:grpChg chg="del mod">
          <ac:chgData name="Erwan Berthaud" userId="16710090-6e07-411a-9bf1-3e7d303a7060" providerId="ADAL" clId="{01EE6FA0-AD99-49C7-91DA-0639D0493AAE}" dt="2023-03-16T22:40:13.862" v="2378" actId="478"/>
          <ac:grpSpMkLst>
            <pc:docMk/>
            <pc:sldMk cId="821605363" sldId="420"/>
            <ac:grpSpMk id="18" creationId="{CE93EBAC-8DF2-3437-E233-F0D4C0EF7A02}"/>
          </ac:grpSpMkLst>
        </pc:grpChg>
        <pc:picChg chg="add del mod">
          <ac:chgData name="Erwan Berthaud" userId="16710090-6e07-411a-9bf1-3e7d303a7060" providerId="ADAL" clId="{01EE6FA0-AD99-49C7-91DA-0639D0493AAE}" dt="2023-03-16T22:44:03.087" v="2505" actId="478"/>
          <ac:picMkLst>
            <pc:docMk/>
            <pc:sldMk cId="821605363" sldId="420"/>
            <ac:picMk id="3" creationId="{14A03505-0A3B-C193-03EB-1273C47D5C50}"/>
          </ac:picMkLst>
        </pc:picChg>
        <pc:picChg chg="add del mod modCrop">
          <ac:chgData name="Erwan Berthaud" userId="16710090-6e07-411a-9bf1-3e7d303a7060" providerId="ADAL" clId="{01EE6FA0-AD99-49C7-91DA-0639D0493AAE}" dt="2023-03-16T22:44:05.589" v="2507" actId="478"/>
          <ac:picMkLst>
            <pc:docMk/>
            <pc:sldMk cId="821605363" sldId="420"/>
            <ac:picMk id="6" creationId="{E17152F0-FF45-00CC-D41D-F274831AE89C}"/>
          </ac:picMkLst>
        </pc:picChg>
        <pc:picChg chg="del">
          <ac:chgData name="Erwan Berthaud" userId="16710090-6e07-411a-9bf1-3e7d303a7060" providerId="ADAL" clId="{01EE6FA0-AD99-49C7-91DA-0639D0493AAE}" dt="2023-03-16T22:35:23.317" v="2362" actId="478"/>
          <ac:picMkLst>
            <pc:docMk/>
            <pc:sldMk cId="821605363" sldId="420"/>
            <ac:picMk id="11" creationId="{8D28F906-2DF4-E9A8-34ED-6BE5A85E7B90}"/>
          </ac:picMkLst>
        </pc:picChg>
        <pc:picChg chg="add mod">
          <ac:chgData name="Erwan Berthaud" userId="16710090-6e07-411a-9bf1-3e7d303a7060" providerId="ADAL" clId="{01EE6FA0-AD99-49C7-91DA-0639D0493AAE}" dt="2023-03-16T22:45:24.426" v="2520" actId="1076"/>
          <ac:picMkLst>
            <pc:docMk/>
            <pc:sldMk cId="821605363" sldId="420"/>
            <ac:picMk id="12" creationId="{0AF4C1BA-6FEF-FA6A-5F5A-34728AB5C3E7}"/>
          </ac:picMkLst>
        </pc:picChg>
        <pc:picChg chg="add mod">
          <ac:chgData name="Erwan Berthaud" userId="16710090-6e07-411a-9bf1-3e7d303a7060" providerId="ADAL" clId="{01EE6FA0-AD99-49C7-91DA-0639D0493AAE}" dt="2023-03-16T23:04:53.553" v="2623" actId="1076"/>
          <ac:picMkLst>
            <pc:docMk/>
            <pc:sldMk cId="821605363" sldId="420"/>
            <ac:picMk id="14" creationId="{D66E32B8-5B34-EC4C-1896-78E0B7235B09}"/>
          </ac:picMkLst>
        </pc:picChg>
        <pc:picChg chg="add mod">
          <ac:chgData name="Erwan Berthaud" userId="16710090-6e07-411a-9bf1-3e7d303a7060" providerId="ADAL" clId="{01EE6FA0-AD99-49C7-91DA-0639D0493AAE}" dt="2023-03-16T23:04:57.633" v="2625" actId="1076"/>
          <ac:picMkLst>
            <pc:docMk/>
            <pc:sldMk cId="821605363" sldId="420"/>
            <ac:picMk id="16" creationId="{37FA6B41-6EC4-91E1-C23A-0953448CD75B}"/>
          </ac:picMkLst>
        </pc:picChg>
        <pc:picChg chg="add del mod">
          <ac:chgData name="Erwan Berthaud" userId="16710090-6e07-411a-9bf1-3e7d303a7060" providerId="ADAL" clId="{01EE6FA0-AD99-49C7-91DA-0639D0493AAE}" dt="2023-03-16T22:45:27.300" v="2521" actId="14100"/>
          <ac:picMkLst>
            <pc:docMk/>
            <pc:sldMk cId="821605363" sldId="420"/>
            <ac:picMk id="1026" creationId="{C07AC44F-5F34-6591-FF46-667D42BADD28}"/>
          </ac:picMkLst>
        </pc:picChg>
        <pc:picChg chg="add del mod">
          <ac:chgData name="Erwan Berthaud" userId="16710090-6e07-411a-9bf1-3e7d303a7060" providerId="ADAL" clId="{01EE6FA0-AD99-49C7-91DA-0639D0493AAE}" dt="2023-03-16T22:40:04.010" v="2372" actId="478"/>
          <ac:picMkLst>
            <pc:docMk/>
            <pc:sldMk cId="821605363" sldId="420"/>
            <ac:picMk id="1028" creationId="{605B1115-F249-A9EB-0EBD-1E98D8E849F6}"/>
          </ac:picMkLst>
        </pc:picChg>
        <pc:picChg chg="add mod">
          <ac:chgData name="Erwan Berthaud" userId="16710090-6e07-411a-9bf1-3e7d303a7060" providerId="ADAL" clId="{01EE6FA0-AD99-49C7-91DA-0639D0493AAE}" dt="2023-03-16T22:45:33.651" v="2524" actId="14100"/>
          <ac:picMkLst>
            <pc:docMk/>
            <pc:sldMk cId="821605363" sldId="420"/>
            <ac:picMk id="1030" creationId="{F6B853F6-D12E-49DA-EE2E-5DBC62C9FE4A}"/>
          </ac:picMkLst>
        </pc:picChg>
        <pc:picChg chg="add del">
          <ac:chgData name="Erwan Berthaud" userId="16710090-6e07-411a-9bf1-3e7d303a7060" providerId="ADAL" clId="{01EE6FA0-AD99-49C7-91DA-0639D0493AAE}" dt="2023-03-16T22:40:36.398" v="2382" actId="478"/>
          <ac:picMkLst>
            <pc:docMk/>
            <pc:sldMk cId="821605363" sldId="420"/>
            <ac:picMk id="1032" creationId="{28CD4191-839E-7C1A-B605-88E03D5FD7CA}"/>
          </ac:picMkLst>
        </pc:picChg>
        <pc:picChg chg="add mod">
          <ac:chgData name="Erwan Berthaud" userId="16710090-6e07-411a-9bf1-3e7d303a7060" providerId="ADAL" clId="{01EE6FA0-AD99-49C7-91DA-0639D0493AAE}" dt="2023-03-16T22:44:59.473" v="2514" actId="1076"/>
          <ac:picMkLst>
            <pc:docMk/>
            <pc:sldMk cId="821605363" sldId="420"/>
            <ac:picMk id="1034" creationId="{F74F160D-7A4C-A46C-A11A-A5FB34F4C3F4}"/>
          </ac:picMkLst>
        </pc:picChg>
        <pc:cxnChg chg="del topLvl">
          <ac:chgData name="Erwan Berthaud" userId="16710090-6e07-411a-9bf1-3e7d303a7060" providerId="ADAL" clId="{01EE6FA0-AD99-49C7-91DA-0639D0493AAE}" dt="2023-03-16T22:40:31.855" v="2380" actId="478"/>
          <ac:cxnSpMkLst>
            <pc:docMk/>
            <pc:sldMk cId="821605363" sldId="420"/>
            <ac:cxnSpMk id="15" creationId="{708FD366-28EF-BCF1-A1E2-6FEACD24D8AE}"/>
          </ac:cxnSpMkLst>
        </pc:cxnChg>
        <pc:cxnChg chg="del topLvl">
          <ac:chgData name="Erwan Berthaud" userId="16710090-6e07-411a-9bf1-3e7d303a7060" providerId="ADAL" clId="{01EE6FA0-AD99-49C7-91DA-0639D0493AAE}" dt="2023-03-16T22:40:13.862" v="2378" actId="478"/>
          <ac:cxnSpMkLst>
            <pc:docMk/>
            <pc:sldMk cId="821605363" sldId="420"/>
            <ac:cxnSpMk id="17" creationId="{17FBE83D-95E1-8957-B1FB-8D0837FBB596}"/>
          </ac:cxnSpMkLst>
        </pc:cxnChg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3388265145" sldId="420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528240462" sldId="421"/>
        </pc:sldMkLst>
      </pc:sldChg>
      <pc:sldChg chg="addSp delSp modSp add mod">
        <pc:chgData name="Erwan Berthaud" userId="16710090-6e07-411a-9bf1-3e7d303a7060" providerId="ADAL" clId="{01EE6FA0-AD99-49C7-91DA-0639D0493AAE}" dt="2023-03-16T23:08:06.564" v="2843" actId="20577"/>
        <pc:sldMkLst>
          <pc:docMk/>
          <pc:sldMk cId="575768766" sldId="421"/>
        </pc:sldMkLst>
        <pc:spChg chg="mod">
          <ac:chgData name="Erwan Berthaud" userId="16710090-6e07-411a-9bf1-3e7d303a7060" providerId="ADAL" clId="{01EE6FA0-AD99-49C7-91DA-0639D0493AAE}" dt="2023-03-16T23:08:06.564" v="2843" actId="20577"/>
          <ac:spMkLst>
            <pc:docMk/>
            <pc:sldMk cId="575768766" sldId="421"/>
            <ac:spMk id="5" creationId="{1477BCB5-4A6F-7B25-B2FE-B98D0427670B}"/>
          </ac:spMkLst>
        </pc:spChg>
        <pc:spChg chg="mod">
          <ac:chgData name="Erwan Berthaud" userId="16710090-6e07-411a-9bf1-3e7d303a7060" providerId="ADAL" clId="{01EE6FA0-AD99-49C7-91DA-0639D0493AAE}" dt="2023-03-16T23:05:52.219" v="2736" actId="1076"/>
          <ac:spMkLst>
            <pc:docMk/>
            <pc:sldMk cId="575768766" sldId="421"/>
            <ac:spMk id="7" creationId="{637341B4-2407-F803-730E-BA53B8EE3416}"/>
          </ac:spMkLst>
        </pc:spChg>
        <pc:spChg chg="mod">
          <ac:chgData name="Erwan Berthaud" userId="16710090-6e07-411a-9bf1-3e7d303a7060" providerId="ADAL" clId="{01EE6FA0-AD99-49C7-91DA-0639D0493AAE}" dt="2023-03-16T23:05:39.942" v="2730" actId="20577"/>
          <ac:spMkLst>
            <pc:docMk/>
            <pc:sldMk cId="575768766" sldId="421"/>
            <ac:spMk id="8" creationId="{BB6AC505-9140-E1E3-D7C6-365489BEA10B}"/>
          </ac:spMkLst>
        </pc:spChg>
        <pc:spChg chg="mod">
          <ac:chgData name="Erwan Berthaud" userId="16710090-6e07-411a-9bf1-3e7d303a7060" providerId="ADAL" clId="{01EE6FA0-AD99-49C7-91DA-0639D0493AAE}" dt="2023-03-16T23:06:36.487" v="2746" actId="1076"/>
          <ac:spMkLst>
            <pc:docMk/>
            <pc:sldMk cId="575768766" sldId="421"/>
            <ac:spMk id="9" creationId="{2567A559-92A3-8820-125C-2001EB84E8C3}"/>
          </ac:spMkLst>
        </pc:spChg>
        <pc:spChg chg="del">
          <ac:chgData name="Erwan Berthaud" userId="16710090-6e07-411a-9bf1-3e7d303a7060" providerId="ADAL" clId="{01EE6FA0-AD99-49C7-91DA-0639D0493AAE}" dt="2023-03-16T23:05:42.542" v="2732" actId="478"/>
          <ac:spMkLst>
            <pc:docMk/>
            <pc:sldMk cId="575768766" sldId="421"/>
            <ac:spMk id="10" creationId="{6077A47A-0709-E30D-C973-92E829216FCB}"/>
          </ac:spMkLst>
        </pc:spChg>
        <pc:picChg chg="mod">
          <ac:chgData name="Erwan Berthaud" userId="16710090-6e07-411a-9bf1-3e7d303a7060" providerId="ADAL" clId="{01EE6FA0-AD99-49C7-91DA-0639D0493AAE}" dt="2023-03-16T23:05:47.518" v="2735" actId="14100"/>
          <ac:picMkLst>
            <pc:docMk/>
            <pc:sldMk cId="575768766" sldId="421"/>
            <ac:picMk id="3" creationId="{14A03505-0A3B-C193-03EB-1273C47D5C50}"/>
          </ac:picMkLst>
        </pc:picChg>
        <pc:picChg chg="mod">
          <ac:chgData name="Erwan Berthaud" userId="16710090-6e07-411a-9bf1-3e7d303a7060" providerId="ADAL" clId="{01EE6FA0-AD99-49C7-91DA-0639D0493AAE}" dt="2023-03-16T23:06:32.102" v="2745" actId="1076"/>
          <ac:picMkLst>
            <pc:docMk/>
            <pc:sldMk cId="575768766" sldId="421"/>
            <ac:picMk id="6" creationId="{E17152F0-FF45-00CC-D41D-F274831AE89C}"/>
          </ac:picMkLst>
        </pc:picChg>
        <pc:picChg chg="del">
          <ac:chgData name="Erwan Berthaud" userId="16710090-6e07-411a-9bf1-3e7d303a7060" providerId="ADAL" clId="{01EE6FA0-AD99-49C7-91DA-0639D0493AAE}" dt="2023-03-16T23:05:41.653" v="2731" actId="478"/>
          <ac:picMkLst>
            <pc:docMk/>
            <pc:sldMk cId="575768766" sldId="421"/>
            <ac:picMk id="1026" creationId="{C07AC44F-5F34-6591-FF46-667D42BADD28}"/>
          </ac:picMkLst>
        </pc:picChg>
        <pc:picChg chg="del">
          <ac:chgData name="Erwan Berthaud" userId="16710090-6e07-411a-9bf1-3e7d303a7060" providerId="ADAL" clId="{01EE6FA0-AD99-49C7-91DA-0639D0493AAE}" dt="2023-03-16T23:05:43.243" v="2733" actId="478"/>
          <ac:picMkLst>
            <pc:docMk/>
            <pc:sldMk cId="575768766" sldId="421"/>
            <ac:picMk id="1030" creationId="{F6B853F6-D12E-49DA-EE2E-5DBC62C9FE4A}"/>
          </ac:picMkLst>
        </pc:picChg>
        <pc:picChg chg="add mod">
          <ac:chgData name="Erwan Berthaud" userId="16710090-6e07-411a-9bf1-3e7d303a7060" providerId="ADAL" clId="{01EE6FA0-AD99-49C7-91DA-0639D0493AAE}" dt="2023-03-16T23:06:12.862" v="2739" actId="1076"/>
          <ac:picMkLst>
            <pc:docMk/>
            <pc:sldMk cId="575768766" sldId="421"/>
            <ac:picMk id="2050" creationId="{C6C05B71-FCD6-07EA-4CE9-304C7CF546BA}"/>
          </ac:picMkLst>
        </pc:picChg>
        <pc:picChg chg="add mod">
          <ac:chgData name="Erwan Berthaud" userId="16710090-6e07-411a-9bf1-3e7d303a7060" providerId="ADAL" clId="{01EE6FA0-AD99-49C7-91DA-0639D0493AAE}" dt="2023-03-16T23:06:28.474" v="2744" actId="1076"/>
          <ac:picMkLst>
            <pc:docMk/>
            <pc:sldMk cId="575768766" sldId="421"/>
            <ac:picMk id="2052" creationId="{F82A25D2-193A-51FD-C3C1-F15BDBB2E690}"/>
          </ac:picMkLst>
        </pc:picChg>
      </pc:sldChg>
      <pc:sldChg chg="modSp add mod">
        <pc:chgData name="Erwan Berthaud" userId="16710090-6e07-411a-9bf1-3e7d303a7060" providerId="ADAL" clId="{01EE6FA0-AD99-49C7-91DA-0639D0493AAE}" dt="2023-03-16T23:08:13.797" v="2845" actId="20577"/>
        <pc:sldMkLst>
          <pc:docMk/>
          <pc:sldMk cId="2612340535" sldId="422"/>
        </pc:sldMkLst>
        <pc:spChg chg="mod">
          <ac:chgData name="Erwan Berthaud" userId="16710090-6e07-411a-9bf1-3e7d303a7060" providerId="ADAL" clId="{01EE6FA0-AD99-49C7-91DA-0639D0493AAE}" dt="2023-03-16T23:08:13.797" v="2845" actId="20577"/>
          <ac:spMkLst>
            <pc:docMk/>
            <pc:sldMk cId="2612340535" sldId="422"/>
            <ac:spMk id="5" creationId="{1477BCB5-4A6F-7B25-B2FE-B98D0427670B}"/>
          </ac:spMkLst>
        </pc:spChg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2780466713" sldId="422"/>
        </pc:sldMkLst>
      </pc:sldChg>
      <pc:sldChg chg="delSp modSp add mod">
        <pc:chgData name="Erwan Berthaud" userId="16710090-6e07-411a-9bf1-3e7d303a7060" providerId="ADAL" clId="{01EE6FA0-AD99-49C7-91DA-0639D0493AAE}" dt="2023-03-16T23:12:51.209" v="3416" actId="20577"/>
        <pc:sldMkLst>
          <pc:docMk/>
          <pc:sldMk cId="3338813669" sldId="423"/>
        </pc:sldMkLst>
        <pc:spChg chg="del">
          <ac:chgData name="Erwan Berthaud" userId="16710090-6e07-411a-9bf1-3e7d303a7060" providerId="ADAL" clId="{01EE6FA0-AD99-49C7-91DA-0639D0493AAE}" dt="2023-03-16T23:08:27.032" v="2851" actId="478"/>
          <ac:spMkLst>
            <pc:docMk/>
            <pc:sldMk cId="3338813669" sldId="423"/>
            <ac:spMk id="7" creationId="{637341B4-2407-F803-730E-BA53B8EE3416}"/>
          </ac:spMkLst>
        </pc:spChg>
        <pc:spChg chg="mod">
          <ac:chgData name="Erwan Berthaud" userId="16710090-6e07-411a-9bf1-3e7d303a7060" providerId="ADAL" clId="{01EE6FA0-AD99-49C7-91DA-0639D0493AAE}" dt="2023-03-16T23:12:51.209" v="3416" actId="20577"/>
          <ac:spMkLst>
            <pc:docMk/>
            <pc:sldMk cId="3338813669" sldId="423"/>
            <ac:spMk id="8" creationId="{BB6AC505-9140-E1E3-D7C6-365489BEA10B}"/>
          </ac:spMkLst>
        </pc:spChg>
        <pc:spChg chg="del">
          <ac:chgData name="Erwan Berthaud" userId="16710090-6e07-411a-9bf1-3e7d303a7060" providerId="ADAL" clId="{01EE6FA0-AD99-49C7-91DA-0639D0493AAE}" dt="2023-03-16T23:12:31.349" v="3370" actId="478"/>
          <ac:spMkLst>
            <pc:docMk/>
            <pc:sldMk cId="3338813669" sldId="423"/>
            <ac:spMk id="9" creationId="{2567A559-92A3-8820-125C-2001EB84E8C3}"/>
          </ac:spMkLst>
        </pc:spChg>
        <pc:picChg chg="del">
          <ac:chgData name="Erwan Berthaud" userId="16710090-6e07-411a-9bf1-3e7d303a7060" providerId="ADAL" clId="{01EE6FA0-AD99-49C7-91DA-0639D0493AAE}" dt="2023-03-16T23:08:24.593" v="2848" actId="478"/>
          <ac:picMkLst>
            <pc:docMk/>
            <pc:sldMk cId="3338813669" sldId="423"/>
            <ac:picMk id="3" creationId="{14A03505-0A3B-C193-03EB-1273C47D5C50}"/>
          </ac:picMkLst>
        </pc:picChg>
        <pc:picChg chg="del">
          <ac:chgData name="Erwan Berthaud" userId="16710090-6e07-411a-9bf1-3e7d303a7060" providerId="ADAL" clId="{01EE6FA0-AD99-49C7-91DA-0639D0493AAE}" dt="2023-03-16T23:08:27.414" v="2852" actId="478"/>
          <ac:picMkLst>
            <pc:docMk/>
            <pc:sldMk cId="3338813669" sldId="423"/>
            <ac:picMk id="6" creationId="{E17152F0-FF45-00CC-D41D-F274831AE89C}"/>
          </ac:picMkLst>
        </pc:picChg>
        <pc:picChg chg="del">
          <ac:chgData name="Erwan Berthaud" userId="16710090-6e07-411a-9bf1-3e7d303a7060" providerId="ADAL" clId="{01EE6FA0-AD99-49C7-91DA-0639D0493AAE}" dt="2023-03-16T23:08:25.131" v="2849" actId="478"/>
          <ac:picMkLst>
            <pc:docMk/>
            <pc:sldMk cId="3338813669" sldId="423"/>
            <ac:picMk id="2050" creationId="{C6C05B71-FCD6-07EA-4CE9-304C7CF546BA}"/>
          </ac:picMkLst>
        </pc:picChg>
        <pc:picChg chg="del">
          <ac:chgData name="Erwan Berthaud" userId="16710090-6e07-411a-9bf1-3e7d303a7060" providerId="ADAL" clId="{01EE6FA0-AD99-49C7-91DA-0639D0493AAE}" dt="2023-03-16T23:08:25.638" v="2850" actId="478"/>
          <ac:picMkLst>
            <pc:docMk/>
            <pc:sldMk cId="3338813669" sldId="423"/>
            <ac:picMk id="2052" creationId="{F82A25D2-193A-51FD-C3C1-F15BDBB2E690}"/>
          </ac:picMkLst>
        </pc:picChg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3889400475" sldId="423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137553280" sldId="424"/>
        </pc:sldMkLst>
      </pc:sldChg>
      <pc:sldChg chg="addSp delSp modSp add mod">
        <pc:chgData name="Erwan Berthaud" userId="16710090-6e07-411a-9bf1-3e7d303a7060" providerId="ADAL" clId="{01EE6FA0-AD99-49C7-91DA-0639D0493AAE}" dt="2023-03-16T23:15:13.873" v="3430" actId="1076"/>
        <pc:sldMkLst>
          <pc:docMk/>
          <pc:sldMk cId="2061504496" sldId="424"/>
        </pc:sldMkLst>
        <pc:spChg chg="del">
          <ac:chgData name="Erwan Berthaud" userId="16710090-6e07-411a-9bf1-3e7d303a7060" providerId="ADAL" clId="{01EE6FA0-AD99-49C7-91DA-0639D0493AAE}" dt="2023-03-16T23:14:17.853" v="3418" actId="478"/>
          <ac:spMkLst>
            <pc:docMk/>
            <pc:sldMk cId="2061504496" sldId="424"/>
            <ac:spMk id="8" creationId="{BB6AC505-9140-E1E3-D7C6-365489BEA10B}"/>
          </ac:spMkLst>
        </pc:spChg>
        <pc:picChg chg="add mod">
          <ac:chgData name="Erwan Berthaud" userId="16710090-6e07-411a-9bf1-3e7d303a7060" providerId="ADAL" clId="{01EE6FA0-AD99-49C7-91DA-0639D0493AAE}" dt="2023-03-16T23:15:01.116" v="3427" actId="1076"/>
          <ac:picMkLst>
            <pc:docMk/>
            <pc:sldMk cId="2061504496" sldId="424"/>
            <ac:picMk id="3074" creationId="{8BFC8097-26AC-8544-99D7-DDC8E4DEE1DF}"/>
          </ac:picMkLst>
        </pc:picChg>
        <pc:picChg chg="add mod">
          <ac:chgData name="Erwan Berthaud" userId="16710090-6e07-411a-9bf1-3e7d303a7060" providerId="ADAL" clId="{01EE6FA0-AD99-49C7-91DA-0639D0493AAE}" dt="2023-03-16T23:14:59.870" v="3426" actId="1076"/>
          <ac:picMkLst>
            <pc:docMk/>
            <pc:sldMk cId="2061504496" sldId="424"/>
            <ac:picMk id="3076" creationId="{A47B2DBE-3534-5604-48EA-7D076E193144}"/>
          </ac:picMkLst>
        </pc:picChg>
        <pc:picChg chg="add mod">
          <ac:chgData name="Erwan Berthaud" userId="16710090-6e07-411a-9bf1-3e7d303a7060" providerId="ADAL" clId="{01EE6FA0-AD99-49C7-91DA-0639D0493AAE}" dt="2023-03-16T23:15:13.873" v="3430" actId="1076"/>
          <ac:picMkLst>
            <pc:docMk/>
            <pc:sldMk cId="2061504496" sldId="424"/>
            <ac:picMk id="3078" creationId="{E61EE9FE-4754-F6B1-64FE-DB67C54E9D97}"/>
          </ac:picMkLst>
        </pc:picChg>
      </pc:sldChg>
      <pc:sldChg chg="addSp delSp modSp add">
        <pc:chgData name="Erwan Berthaud" userId="16710090-6e07-411a-9bf1-3e7d303a7060" providerId="ADAL" clId="{01EE6FA0-AD99-49C7-91DA-0639D0493AAE}" dt="2023-03-17T13:47:32.972" v="3440"/>
        <pc:sldMkLst>
          <pc:docMk/>
          <pc:sldMk cId="1304815791" sldId="425"/>
        </pc:sldMkLst>
        <pc:picChg chg="del">
          <ac:chgData name="Erwan Berthaud" userId="16710090-6e07-411a-9bf1-3e7d303a7060" providerId="ADAL" clId="{01EE6FA0-AD99-49C7-91DA-0639D0493AAE}" dt="2023-03-16T23:15:23.799" v="3432" actId="478"/>
          <ac:picMkLst>
            <pc:docMk/>
            <pc:sldMk cId="1304815791" sldId="425"/>
            <ac:picMk id="3074" creationId="{8BFC8097-26AC-8544-99D7-DDC8E4DEE1DF}"/>
          </ac:picMkLst>
        </pc:picChg>
        <pc:picChg chg="del">
          <ac:chgData name="Erwan Berthaud" userId="16710090-6e07-411a-9bf1-3e7d303a7060" providerId="ADAL" clId="{01EE6FA0-AD99-49C7-91DA-0639D0493AAE}" dt="2023-03-16T23:15:24.667" v="3434" actId="478"/>
          <ac:picMkLst>
            <pc:docMk/>
            <pc:sldMk cId="1304815791" sldId="425"/>
            <ac:picMk id="3076" creationId="{A47B2DBE-3534-5604-48EA-7D076E193144}"/>
          </ac:picMkLst>
        </pc:picChg>
        <pc:picChg chg="del">
          <ac:chgData name="Erwan Berthaud" userId="16710090-6e07-411a-9bf1-3e7d303a7060" providerId="ADAL" clId="{01EE6FA0-AD99-49C7-91DA-0639D0493AAE}" dt="2023-03-16T23:15:24.333" v="3433" actId="478"/>
          <ac:picMkLst>
            <pc:docMk/>
            <pc:sldMk cId="1304815791" sldId="425"/>
            <ac:picMk id="3078" creationId="{E61EE9FE-4754-F6B1-64FE-DB67C54E9D97}"/>
          </ac:picMkLst>
        </pc:picChg>
        <pc:picChg chg="add del mod">
          <ac:chgData name="Erwan Berthaud" userId="16710090-6e07-411a-9bf1-3e7d303a7060" providerId="ADAL" clId="{01EE6FA0-AD99-49C7-91DA-0639D0493AAE}" dt="2023-03-17T13:47:32.384" v="3439" actId="478"/>
          <ac:picMkLst>
            <pc:docMk/>
            <pc:sldMk cId="1304815791" sldId="425"/>
            <ac:picMk id="4098" creationId="{B6672AB2-4F80-B9DD-7384-85FBB43F7F8D}"/>
          </ac:picMkLst>
        </pc:picChg>
        <pc:picChg chg="add">
          <ac:chgData name="Erwan Berthaud" userId="16710090-6e07-411a-9bf1-3e7d303a7060" providerId="ADAL" clId="{01EE6FA0-AD99-49C7-91DA-0639D0493AAE}" dt="2023-03-17T13:47:32.972" v="3440"/>
          <ac:picMkLst>
            <pc:docMk/>
            <pc:sldMk cId="1304815791" sldId="425"/>
            <ac:picMk id="4100" creationId="{F497935F-2D85-165B-53F4-3DC8EF933E0E}"/>
          </ac:picMkLst>
        </pc:picChg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1597969951" sldId="425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2600970352" sldId="426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2789570368" sldId="427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3086322788" sldId="428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2236299722" sldId="429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1168863359" sldId="430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1233119702" sldId="431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3968716080" sldId="432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4106731273" sldId="434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2742210761" sldId="435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2625207446" sldId="436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1917345733" sldId="437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3931459240" sldId="438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4107941387" sldId="439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1043413177" sldId="440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3563595913" sldId="441"/>
        </pc:sldMkLst>
      </pc:sldChg>
      <pc:sldChg chg="del">
        <pc:chgData name="Erwan Berthaud" userId="16710090-6e07-411a-9bf1-3e7d303a7060" providerId="ADAL" clId="{01EE6FA0-AD99-49C7-91DA-0639D0493AAE}" dt="2023-03-15T14:44:10.683" v="653" actId="2696"/>
        <pc:sldMkLst>
          <pc:docMk/>
          <pc:sldMk cId="1610103631" sldId="442"/>
        </pc:sldMkLst>
      </pc:sldChg>
    </pc:docChg>
  </pc:docChgLst>
  <pc:docChgLst>
    <pc:chgData name="Erwan Berthaud" userId="16710090-6e07-411a-9bf1-3e7d303a7060" providerId="ADAL" clId="{17366B1F-1EBC-438A-BCDB-9B082FFC5F57}"/>
    <pc:docChg chg="custSel modSld">
      <pc:chgData name="Erwan Berthaud" userId="16710090-6e07-411a-9bf1-3e7d303a7060" providerId="ADAL" clId="{17366B1F-1EBC-438A-BCDB-9B082FFC5F57}" dt="2023-02-25T17:16:14.807" v="2" actId="207"/>
      <pc:docMkLst>
        <pc:docMk/>
      </pc:docMkLst>
      <pc:sldChg chg="modSp mod">
        <pc:chgData name="Erwan Berthaud" userId="16710090-6e07-411a-9bf1-3e7d303a7060" providerId="ADAL" clId="{17366B1F-1EBC-438A-BCDB-9B082FFC5F57}" dt="2023-02-25T17:16:14.807" v="2" actId="207"/>
        <pc:sldMkLst>
          <pc:docMk/>
          <pc:sldMk cId="2625207446" sldId="436"/>
        </pc:sldMkLst>
        <pc:graphicFrameChg chg="modGraphic">
          <ac:chgData name="Erwan Berthaud" userId="16710090-6e07-411a-9bf1-3e7d303a7060" providerId="ADAL" clId="{17366B1F-1EBC-438A-BCDB-9B082FFC5F57}" dt="2023-02-25T17:16:14.807" v="2" actId="207"/>
          <ac:graphicFrameMkLst>
            <pc:docMk/>
            <pc:sldMk cId="2625207446" sldId="436"/>
            <ac:graphicFrameMk id="5" creationId="{B9BF326C-4CC4-6EAB-6DDC-3441041AA99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F0D6E-4837-47F0-91DD-EA1799CC79A4}" type="doc">
      <dgm:prSet loTypeId="urn:microsoft.com/office/officeart/2008/layout/VerticalCurvedList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20F6BA-6662-4CCB-8CA4-BF42BAA977CF}">
      <dgm:prSet phldrT="[Texte]"/>
      <dgm:spPr/>
      <dgm:t>
        <a:bodyPr/>
        <a:lstStyle/>
        <a:p>
          <a:r>
            <a:rPr lang="en-US" dirty="0"/>
            <a:t>Mission</a:t>
          </a:r>
        </a:p>
      </dgm:t>
    </dgm:pt>
    <dgm:pt modelId="{385FE354-7F0D-47AF-A480-BAFDD2052CCA}" type="parTrans" cxnId="{50292668-5972-489D-8F28-5202F33CAC62}">
      <dgm:prSet/>
      <dgm:spPr/>
      <dgm:t>
        <a:bodyPr/>
        <a:lstStyle/>
        <a:p>
          <a:endParaRPr lang="en-US"/>
        </a:p>
      </dgm:t>
    </dgm:pt>
    <dgm:pt modelId="{1FD424DE-441C-430D-86A7-FB6B886E65DF}" type="sibTrans" cxnId="{50292668-5972-489D-8F28-5202F33CAC62}">
      <dgm:prSet/>
      <dgm:spPr/>
      <dgm:t>
        <a:bodyPr/>
        <a:lstStyle/>
        <a:p>
          <a:endParaRPr lang="en-US"/>
        </a:p>
      </dgm:t>
    </dgm:pt>
    <dgm:pt modelId="{553E717B-3447-45A1-AA9C-DF4682078B39}">
      <dgm:prSet phldrT="[Texte]"/>
      <dgm:spPr/>
      <dgm:t>
        <a:bodyPr/>
        <a:lstStyle/>
        <a:p>
          <a:r>
            <a:rPr lang="en-US" dirty="0" err="1"/>
            <a:t>Données</a:t>
          </a:r>
          <a:r>
            <a:rPr lang="en-US" dirty="0"/>
            <a:t> – </a:t>
          </a:r>
          <a:r>
            <a:rPr lang="en-US" dirty="0" err="1"/>
            <a:t>Analyse</a:t>
          </a:r>
          <a:r>
            <a:rPr lang="en-US" dirty="0"/>
            <a:t> </a:t>
          </a:r>
          <a:r>
            <a:rPr lang="en-US" dirty="0" err="1"/>
            <a:t>exploratoire</a:t>
          </a:r>
          <a:endParaRPr lang="en-US" dirty="0"/>
        </a:p>
      </dgm:t>
    </dgm:pt>
    <dgm:pt modelId="{49589DC0-B43B-4B32-8EA3-93B0F483C1A6}" type="parTrans" cxnId="{5DAA98EF-D721-45BB-AF86-2F7A7502F83B}">
      <dgm:prSet/>
      <dgm:spPr/>
      <dgm:t>
        <a:bodyPr/>
        <a:lstStyle/>
        <a:p>
          <a:endParaRPr lang="en-US"/>
        </a:p>
      </dgm:t>
    </dgm:pt>
    <dgm:pt modelId="{6E19B4B7-1366-4386-9704-88A86122FC77}" type="sibTrans" cxnId="{5DAA98EF-D721-45BB-AF86-2F7A7502F83B}">
      <dgm:prSet/>
      <dgm:spPr/>
      <dgm:t>
        <a:bodyPr/>
        <a:lstStyle/>
        <a:p>
          <a:endParaRPr lang="en-US"/>
        </a:p>
      </dgm:t>
    </dgm:pt>
    <dgm:pt modelId="{81A99D21-B408-46D6-B2F7-520B4492A44C}">
      <dgm:prSet phldrT="[Texte]"/>
      <dgm:spPr/>
      <dgm:t>
        <a:bodyPr/>
        <a:lstStyle/>
        <a:p>
          <a:r>
            <a:rPr lang="en-US" dirty="0"/>
            <a:t>Conclusion</a:t>
          </a:r>
        </a:p>
      </dgm:t>
    </dgm:pt>
    <dgm:pt modelId="{A19BB0B0-BE1C-4B1A-9A25-C68FB30B6A19}" type="parTrans" cxnId="{6004AC6D-85B9-4ED0-BAEE-2A5747F1189C}">
      <dgm:prSet/>
      <dgm:spPr/>
      <dgm:t>
        <a:bodyPr/>
        <a:lstStyle/>
        <a:p>
          <a:endParaRPr lang="en-US"/>
        </a:p>
      </dgm:t>
    </dgm:pt>
    <dgm:pt modelId="{EF13A8C0-6ABF-4369-9C93-66869FD8FD2F}" type="sibTrans" cxnId="{6004AC6D-85B9-4ED0-BAEE-2A5747F1189C}">
      <dgm:prSet/>
      <dgm:spPr/>
      <dgm:t>
        <a:bodyPr/>
        <a:lstStyle/>
        <a:p>
          <a:endParaRPr lang="en-US"/>
        </a:p>
      </dgm:t>
    </dgm:pt>
    <dgm:pt modelId="{78C2C77D-1F9E-4B4B-ACFD-92457E175E2C}">
      <dgm:prSet/>
      <dgm:spPr/>
      <dgm:t>
        <a:bodyPr/>
        <a:lstStyle/>
        <a:p>
          <a:r>
            <a:rPr lang="en-US" dirty="0" err="1"/>
            <a:t>Modélisation</a:t>
          </a:r>
          <a:endParaRPr lang="en-US" dirty="0"/>
        </a:p>
      </dgm:t>
    </dgm:pt>
    <dgm:pt modelId="{EABA9DC6-D715-4F17-B6DA-8D395AA53706}" type="parTrans" cxnId="{5A96B2DC-2E2B-4969-A951-7981952B7A99}">
      <dgm:prSet/>
      <dgm:spPr/>
      <dgm:t>
        <a:bodyPr/>
        <a:lstStyle/>
        <a:p>
          <a:endParaRPr lang="en-US"/>
        </a:p>
      </dgm:t>
    </dgm:pt>
    <dgm:pt modelId="{D3F8CF95-CC13-4B80-A002-C946A2A135A5}" type="sibTrans" cxnId="{5A96B2DC-2E2B-4969-A951-7981952B7A99}">
      <dgm:prSet/>
      <dgm:spPr/>
      <dgm:t>
        <a:bodyPr/>
        <a:lstStyle/>
        <a:p>
          <a:endParaRPr lang="en-US"/>
        </a:p>
      </dgm:t>
    </dgm:pt>
    <dgm:pt modelId="{92A1597E-7EAE-42DC-8157-EF5C748C433D}">
      <dgm:prSet/>
      <dgm:spPr/>
      <dgm:t>
        <a:bodyPr/>
        <a:lstStyle/>
        <a:p>
          <a:r>
            <a:rPr lang="en-US" dirty="0" err="1"/>
            <a:t>Déploiement</a:t>
          </a:r>
          <a:endParaRPr lang="en-US" dirty="0"/>
        </a:p>
      </dgm:t>
    </dgm:pt>
    <dgm:pt modelId="{242F3D1F-BEFC-4B8F-B730-1A6D45B5D71B}" type="parTrans" cxnId="{0DF52A84-29CC-491B-8828-EE81D665C17B}">
      <dgm:prSet/>
      <dgm:spPr/>
      <dgm:t>
        <a:bodyPr/>
        <a:lstStyle/>
        <a:p>
          <a:endParaRPr lang="fr-CA"/>
        </a:p>
      </dgm:t>
    </dgm:pt>
    <dgm:pt modelId="{1D4C2E09-537E-487A-9AC6-81B06B69C59B}" type="sibTrans" cxnId="{0DF52A84-29CC-491B-8828-EE81D665C17B}">
      <dgm:prSet/>
      <dgm:spPr/>
      <dgm:t>
        <a:bodyPr/>
        <a:lstStyle/>
        <a:p>
          <a:endParaRPr lang="fr-CA"/>
        </a:p>
      </dgm:t>
    </dgm:pt>
    <dgm:pt modelId="{8B5E28CA-D862-4717-B3AE-B98DD5E9AA33}" type="pres">
      <dgm:prSet presAssocID="{750F0D6E-4837-47F0-91DD-EA1799CC79A4}" presName="Name0" presStyleCnt="0">
        <dgm:presLayoutVars>
          <dgm:chMax val="7"/>
          <dgm:chPref val="7"/>
          <dgm:dir/>
        </dgm:presLayoutVars>
      </dgm:prSet>
      <dgm:spPr/>
    </dgm:pt>
    <dgm:pt modelId="{72217C56-188C-4ED1-829D-22EBAB9277A8}" type="pres">
      <dgm:prSet presAssocID="{750F0D6E-4837-47F0-91DD-EA1799CC79A4}" presName="Name1" presStyleCnt="0"/>
      <dgm:spPr/>
    </dgm:pt>
    <dgm:pt modelId="{E1E37AD6-027E-497F-AC1D-08AAFC6342D1}" type="pres">
      <dgm:prSet presAssocID="{750F0D6E-4837-47F0-91DD-EA1799CC79A4}" presName="cycle" presStyleCnt="0"/>
      <dgm:spPr/>
    </dgm:pt>
    <dgm:pt modelId="{1B5F5FCE-B405-47B0-AA69-7A0C79A26990}" type="pres">
      <dgm:prSet presAssocID="{750F0D6E-4837-47F0-91DD-EA1799CC79A4}" presName="srcNode" presStyleLbl="node1" presStyleIdx="0" presStyleCnt="5"/>
      <dgm:spPr/>
    </dgm:pt>
    <dgm:pt modelId="{9348D774-96C6-4A77-8656-31E0140B4033}" type="pres">
      <dgm:prSet presAssocID="{750F0D6E-4837-47F0-91DD-EA1799CC79A4}" presName="conn" presStyleLbl="parChTrans1D2" presStyleIdx="0" presStyleCnt="1"/>
      <dgm:spPr/>
    </dgm:pt>
    <dgm:pt modelId="{F4E400FB-4840-4B3B-80B5-27491F4E77C1}" type="pres">
      <dgm:prSet presAssocID="{750F0D6E-4837-47F0-91DD-EA1799CC79A4}" presName="extraNode" presStyleLbl="node1" presStyleIdx="0" presStyleCnt="5"/>
      <dgm:spPr/>
    </dgm:pt>
    <dgm:pt modelId="{08F497F7-E49A-4385-A529-95F9E407079A}" type="pres">
      <dgm:prSet presAssocID="{750F0D6E-4837-47F0-91DD-EA1799CC79A4}" presName="dstNode" presStyleLbl="node1" presStyleIdx="0" presStyleCnt="5"/>
      <dgm:spPr/>
    </dgm:pt>
    <dgm:pt modelId="{55FA52A5-F635-415A-8701-3A61DEC6DC70}" type="pres">
      <dgm:prSet presAssocID="{D720F6BA-6662-4CCB-8CA4-BF42BAA977CF}" presName="text_1" presStyleLbl="node1" presStyleIdx="0" presStyleCnt="5">
        <dgm:presLayoutVars>
          <dgm:bulletEnabled val="1"/>
        </dgm:presLayoutVars>
      </dgm:prSet>
      <dgm:spPr/>
    </dgm:pt>
    <dgm:pt modelId="{D264479D-6288-44D4-B21D-A256F7899A40}" type="pres">
      <dgm:prSet presAssocID="{D720F6BA-6662-4CCB-8CA4-BF42BAA977CF}" presName="accent_1" presStyleCnt="0"/>
      <dgm:spPr/>
    </dgm:pt>
    <dgm:pt modelId="{3F189B85-21A4-4B50-9E2C-C0A87E0230EA}" type="pres">
      <dgm:prSet presAssocID="{D720F6BA-6662-4CCB-8CA4-BF42BAA977CF}" presName="accentRepeatNode" presStyleLbl="solidFgAcc1" presStyleIdx="0" presStyleCnt="5"/>
      <dgm:spPr/>
    </dgm:pt>
    <dgm:pt modelId="{D92FC174-98B7-4603-A28A-36B798D53C3C}" type="pres">
      <dgm:prSet presAssocID="{553E717B-3447-45A1-AA9C-DF4682078B39}" presName="text_2" presStyleLbl="node1" presStyleIdx="1" presStyleCnt="5">
        <dgm:presLayoutVars>
          <dgm:bulletEnabled val="1"/>
        </dgm:presLayoutVars>
      </dgm:prSet>
      <dgm:spPr/>
    </dgm:pt>
    <dgm:pt modelId="{5E080599-0F9B-4D73-B837-63BE43FAA127}" type="pres">
      <dgm:prSet presAssocID="{553E717B-3447-45A1-AA9C-DF4682078B39}" presName="accent_2" presStyleCnt="0"/>
      <dgm:spPr/>
    </dgm:pt>
    <dgm:pt modelId="{186BD8C0-9165-4C39-B0A5-B88FA2A4E682}" type="pres">
      <dgm:prSet presAssocID="{553E717B-3447-45A1-AA9C-DF4682078B39}" presName="accentRepeatNode" presStyleLbl="solidFgAcc1" presStyleIdx="1" presStyleCnt="5"/>
      <dgm:spPr/>
    </dgm:pt>
    <dgm:pt modelId="{72FC7B0B-DC33-4E1A-9129-E83C22F5A2A5}" type="pres">
      <dgm:prSet presAssocID="{78C2C77D-1F9E-4B4B-ACFD-92457E175E2C}" presName="text_3" presStyleLbl="node1" presStyleIdx="2" presStyleCnt="5">
        <dgm:presLayoutVars>
          <dgm:bulletEnabled val="1"/>
        </dgm:presLayoutVars>
      </dgm:prSet>
      <dgm:spPr/>
    </dgm:pt>
    <dgm:pt modelId="{F14804FA-45EF-4246-B349-1761D2197C87}" type="pres">
      <dgm:prSet presAssocID="{78C2C77D-1F9E-4B4B-ACFD-92457E175E2C}" presName="accent_3" presStyleCnt="0"/>
      <dgm:spPr/>
    </dgm:pt>
    <dgm:pt modelId="{9AFFD344-F407-4AA8-A219-938E3CD949DE}" type="pres">
      <dgm:prSet presAssocID="{78C2C77D-1F9E-4B4B-ACFD-92457E175E2C}" presName="accentRepeatNode" presStyleLbl="solidFgAcc1" presStyleIdx="2" presStyleCnt="5" custLinFactNeighborX="2508" custLinFactNeighborY="4837"/>
      <dgm:spPr/>
    </dgm:pt>
    <dgm:pt modelId="{95F5D057-AA19-4286-ABFD-0DD99EC67E3A}" type="pres">
      <dgm:prSet presAssocID="{92A1597E-7EAE-42DC-8157-EF5C748C433D}" presName="text_4" presStyleLbl="node1" presStyleIdx="3" presStyleCnt="5">
        <dgm:presLayoutVars>
          <dgm:bulletEnabled val="1"/>
        </dgm:presLayoutVars>
      </dgm:prSet>
      <dgm:spPr/>
    </dgm:pt>
    <dgm:pt modelId="{FDC871E7-D104-4368-B6AF-D57581073AAA}" type="pres">
      <dgm:prSet presAssocID="{92A1597E-7EAE-42DC-8157-EF5C748C433D}" presName="accent_4" presStyleCnt="0"/>
      <dgm:spPr/>
    </dgm:pt>
    <dgm:pt modelId="{4BE11BA8-D3B8-4ADB-8F84-D4A2B01BD5D9}" type="pres">
      <dgm:prSet presAssocID="{92A1597E-7EAE-42DC-8157-EF5C748C433D}" presName="accentRepeatNode" presStyleLbl="solidFgAcc1" presStyleIdx="3" presStyleCnt="5"/>
      <dgm:spPr/>
    </dgm:pt>
    <dgm:pt modelId="{FA64315A-8E93-4AEB-ABC2-F4FFFA7C1AD2}" type="pres">
      <dgm:prSet presAssocID="{81A99D21-B408-46D6-B2F7-520B4492A44C}" presName="text_5" presStyleLbl="node1" presStyleIdx="4" presStyleCnt="5">
        <dgm:presLayoutVars>
          <dgm:bulletEnabled val="1"/>
        </dgm:presLayoutVars>
      </dgm:prSet>
      <dgm:spPr/>
    </dgm:pt>
    <dgm:pt modelId="{ECD4BD63-D80B-4EDE-8137-0A80A4BAFA55}" type="pres">
      <dgm:prSet presAssocID="{81A99D21-B408-46D6-B2F7-520B4492A44C}" presName="accent_5" presStyleCnt="0"/>
      <dgm:spPr/>
    </dgm:pt>
    <dgm:pt modelId="{614F8C19-005D-4C0E-BD80-2EB709BD24E6}" type="pres">
      <dgm:prSet presAssocID="{81A99D21-B408-46D6-B2F7-520B4492A44C}" presName="accentRepeatNode" presStyleLbl="solidFgAcc1" presStyleIdx="4" presStyleCnt="5"/>
      <dgm:spPr/>
    </dgm:pt>
  </dgm:ptLst>
  <dgm:cxnLst>
    <dgm:cxn modelId="{50292668-5972-489D-8F28-5202F33CAC62}" srcId="{750F0D6E-4837-47F0-91DD-EA1799CC79A4}" destId="{D720F6BA-6662-4CCB-8CA4-BF42BAA977CF}" srcOrd="0" destOrd="0" parTransId="{385FE354-7F0D-47AF-A480-BAFDD2052CCA}" sibTransId="{1FD424DE-441C-430D-86A7-FB6B886E65DF}"/>
    <dgm:cxn modelId="{7893746B-77E3-4415-9BD4-9950325BE958}" type="presOf" srcId="{1FD424DE-441C-430D-86A7-FB6B886E65DF}" destId="{9348D774-96C6-4A77-8656-31E0140B4033}" srcOrd="0" destOrd="0" presId="urn:microsoft.com/office/officeart/2008/layout/VerticalCurvedList"/>
    <dgm:cxn modelId="{6004AC6D-85B9-4ED0-BAEE-2A5747F1189C}" srcId="{750F0D6E-4837-47F0-91DD-EA1799CC79A4}" destId="{81A99D21-B408-46D6-B2F7-520B4492A44C}" srcOrd="4" destOrd="0" parTransId="{A19BB0B0-BE1C-4B1A-9A25-C68FB30B6A19}" sibTransId="{EF13A8C0-6ABF-4369-9C93-66869FD8FD2F}"/>
    <dgm:cxn modelId="{D3BD3557-A801-4818-AF56-9A01F1210E6B}" type="presOf" srcId="{81A99D21-B408-46D6-B2F7-520B4492A44C}" destId="{FA64315A-8E93-4AEB-ABC2-F4FFFA7C1AD2}" srcOrd="0" destOrd="0" presId="urn:microsoft.com/office/officeart/2008/layout/VerticalCurvedList"/>
    <dgm:cxn modelId="{0DF52A84-29CC-491B-8828-EE81D665C17B}" srcId="{750F0D6E-4837-47F0-91DD-EA1799CC79A4}" destId="{92A1597E-7EAE-42DC-8157-EF5C748C433D}" srcOrd="3" destOrd="0" parTransId="{242F3D1F-BEFC-4B8F-B730-1A6D45B5D71B}" sibTransId="{1D4C2E09-537E-487A-9AC6-81B06B69C59B}"/>
    <dgm:cxn modelId="{046552A7-6060-46B7-815A-22BEF15E89B8}" type="presOf" srcId="{D720F6BA-6662-4CCB-8CA4-BF42BAA977CF}" destId="{55FA52A5-F635-415A-8701-3A61DEC6DC70}" srcOrd="0" destOrd="0" presId="urn:microsoft.com/office/officeart/2008/layout/VerticalCurvedList"/>
    <dgm:cxn modelId="{434CD6BD-05A7-45F6-AF14-B0CF14D7B5C5}" type="presOf" srcId="{750F0D6E-4837-47F0-91DD-EA1799CC79A4}" destId="{8B5E28CA-D862-4717-B3AE-B98DD5E9AA33}" srcOrd="0" destOrd="0" presId="urn:microsoft.com/office/officeart/2008/layout/VerticalCurvedList"/>
    <dgm:cxn modelId="{BC8806CC-A6DC-4BBB-A9A7-E7C93D074D98}" type="presOf" srcId="{553E717B-3447-45A1-AA9C-DF4682078B39}" destId="{D92FC174-98B7-4603-A28A-36B798D53C3C}" srcOrd="0" destOrd="0" presId="urn:microsoft.com/office/officeart/2008/layout/VerticalCurvedList"/>
    <dgm:cxn modelId="{541C64D8-A033-45D3-8168-BC2BBC4F87E0}" type="presOf" srcId="{78C2C77D-1F9E-4B4B-ACFD-92457E175E2C}" destId="{72FC7B0B-DC33-4E1A-9129-E83C22F5A2A5}" srcOrd="0" destOrd="0" presId="urn:microsoft.com/office/officeart/2008/layout/VerticalCurvedList"/>
    <dgm:cxn modelId="{5A96B2DC-2E2B-4969-A951-7981952B7A99}" srcId="{750F0D6E-4837-47F0-91DD-EA1799CC79A4}" destId="{78C2C77D-1F9E-4B4B-ACFD-92457E175E2C}" srcOrd="2" destOrd="0" parTransId="{EABA9DC6-D715-4F17-B6DA-8D395AA53706}" sibTransId="{D3F8CF95-CC13-4B80-A002-C946A2A135A5}"/>
    <dgm:cxn modelId="{726E53E3-A7F2-463F-9083-0D25B3CF9FCD}" type="presOf" srcId="{92A1597E-7EAE-42DC-8157-EF5C748C433D}" destId="{95F5D057-AA19-4286-ABFD-0DD99EC67E3A}" srcOrd="0" destOrd="0" presId="urn:microsoft.com/office/officeart/2008/layout/VerticalCurvedList"/>
    <dgm:cxn modelId="{5DAA98EF-D721-45BB-AF86-2F7A7502F83B}" srcId="{750F0D6E-4837-47F0-91DD-EA1799CC79A4}" destId="{553E717B-3447-45A1-AA9C-DF4682078B39}" srcOrd="1" destOrd="0" parTransId="{49589DC0-B43B-4B32-8EA3-93B0F483C1A6}" sibTransId="{6E19B4B7-1366-4386-9704-88A86122FC77}"/>
    <dgm:cxn modelId="{E6F587D0-885A-4CDC-813A-882C2F7D32CF}" type="presParOf" srcId="{8B5E28CA-D862-4717-B3AE-B98DD5E9AA33}" destId="{72217C56-188C-4ED1-829D-22EBAB9277A8}" srcOrd="0" destOrd="0" presId="urn:microsoft.com/office/officeart/2008/layout/VerticalCurvedList"/>
    <dgm:cxn modelId="{2A595F6A-458C-49FF-8100-B2131384AB94}" type="presParOf" srcId="{72217C56-188C-4ED1-829D-22EBAB9277A8}" destId="{E1E37AD6-027E-497F-AC1D-08AAFC6342D1}" srcOrd="0" destOrd="0" presId="urn:microsoft.com/office/officeart/2008/layout/VerticalCurvedList"/>
    <dgm:cxn modelId="{A0F54E7C-7477-4E3A-B14D-3B120BE74E14}" type="presParOf" srcId="{E1E37AD6-027E-497F-AC1D-08AAFC6342D1}" destId="{1B5F5FCE-B405-47B0-AA69-7A0C79A26990}" srcOrd="0" destOrd="0" presId="urn:microsoft.com/office/officeart/2008/layout/VerticalCurvedList"/>
    <dgm:cxn modelId="{608B15D1-AA0C-4EF1-87C1-20DE8AF10693}" type="presParOf" srcId="{E1E37AD6-027E-497F-AC1D-08AAFC6342D1}" destId="{9348D774-96C6-4A77-8656-31E0140B4033}" srcOrd="1" destOrd="0" presId="urn:microsoft.com/office/officeart/2008/layout/VerticalCurvedList"/>
    <dgm:cxn modelId="{915791E2-4025-414F-A64D-94FF4FBA0F53}" type="presParOf" srcId="{E1E37AD6-027E-497F-AC1D-08AAFC6342D1}" destId="{F4E400FB-4840-4B3B-80B5-27491F4E77C1}" srcOrd="2" destOrd="0" presId="urn:microsoft.com/office/officeart/2008/layout/VerticalCurvedList"/>
    <dgm:cxn modelId="{B9BEBBC3-76FC-4436-8775-B3A72210A843}" type="presParOf" srcId="{E1E37AD6-027E-497F-AC1D-08AAFC6342D1}" destId="{08F497F7-E49A-4385-A529-95F9E407079A}" srcOrd="3" destOrd="0" presId="urn:microsoft.com/office/officeart/2008/layout/VerticalCurvedList"/>
    <dgm:cxn modelId="{F3038403-02DD-4024-884F-7B0FF0095702}" type="presParOf" srcId="{72217C56-188C-4ED1-829D-22EBAB9277A8}" destId="{55FA52A5-F635-415A-8701-3A61DEC6DC70}" srcOrd="1" destOrd="0" presId="urn:microsoft.com/office/officeart/2008/layout/VerticalCurvedList"/>
    <dgm:cxn modelId="{2707D731-CF5F-4877-9948-1040ABD411F5}" type="presParOf" srcId="{72217C56-188C-4ED1-829D-22EBAB9277A8}" destId="{D264479D-6288-44D4-B21D-A256F7899A40}" srcOrd="2" destOrd="0" presId="urn:microsoft.com/office/officeart/2008/layout/VerticalCurvedList"/>
    <dgm:cxn modelId="{34BCEACC-7B71-4855-9CE4-5F4370A7E217}" type="presParOf" srcId="{D264479D-6288-44D4-B21D-A256F7899A40}" destId="{3F189B85-21A4-4B50-9E2C-C0A87E0230EA}" srcOrd="0" destOrd="0" presId="urn:microsoft.com/office/officeart/2008/layout/VerticalCurvedList"/>
    <dgm:cxn modelId="{10CE7D1C-F484-43F3-ADC0-08E024FC72FE}" type="presParOf" srcId="{72217C56-188C-4ED1-829D-22EBAB9277A8}" destId="{D92FC174-98B7-4603-A28A-36B798D53C3C}" srcOrd="3" destOrd="0" presId="urn:microsoft.com/office/officeart/2008/layout/VerticalCurvedList"/>
    <dgm:cxn modelId="{6A352A4C-723D-4D80-A52D-9B65F823F39D}" type="presParOf" srcId="{72217C56-188C-4ED1-829D-22EBAB9277A8}" destId="{5E080599-0F9B-4D73-B837-63BE43FAA127}" srcOrd="4" destOrd="0" presId="urn:microsoft.com/office/officeart/2008/layout/VerticalCurvedList"/>
    <dgm:cxn modelId="{7D03ED5C-4D26-490C-BFF5-D0479CABFB90}" type="presParOf" srcId="{5E080599-0F9B-4D73-B837-63BE43FAA127}" destId="{186BD8C0-9165-4C39-B0A5-B88FA2A4E682}" srcOrd="0" destOrd="0" presId="urn:microsoft.com/office/officeart/2008/layout/VerticalCurvedList"/>
    <dgm:cxn modelId="{F25B7EF3-5A6D-407F-A3D0-DC2F217D2688}" type="presParOf" srcId="{72217C56-188C-4ED1-829D-22EBAB9277A8}" destId="{72FC7B0B-DC33-4E1A-9129-E83C22F5A2A5}" srcOrd="5" destOrd="0" presId="urn:microsoft.com/office/officeart/2008/layout/VerticalCurvedList"/>
    <dgm:cxn modelId="{0638246F-15BC-4080-8E2F-223FB7A8CFE8}" type="presParOf" srcId="{72217C56-188C-4ED1-829D-22EBAB9277A8}" destId="{F14804FA-45EF-4246-B349-1761D2197C87}" srcOrd="6" destOrd="0" presId="urn:microsoft.com/office/officeart/2008/layout/VerticalCurvedList"/>
    <dgm:cxn modelId="{425F1FF9-8C53-4E08-93DB-0810C972C707}" type="presParOf" srcId="{F14804FA-45EF-4246-B349-1761D2197C87}" destId="{9AFFD344-F407-4AA8-A219-938E3CD949DE}" srcOrd="0" destOrd="0" presId="urn:microsoft.com/office/officeart/2008/layout/VerticalCurvedList"/>
    <dgm:cxn modelId="{1523960E-85E2-4832-8A15-3B783F1ED5B1}" type="presParOf" srcId="{72217C56-188C-4ED1-829D-22EBAB9277A8}" destId="{95F5D057-AA19-4286-ABFD-0DD99EC67E3A}" srcOrd="7" destOrd="0" presId="urn:microsoft.com/office/officeart/2008/layout/VerticalCurvedList"/>
    <dgm:cxn modelId="{1F4C8C50-6921-4F44-A451-42EB64A35D03}" type="presParOf" srcId="{72217C56-188C-4ED1-829D-22EBAB9277A8}" destId="{FDC871E7-D104-4368-B6AF-D57581073AAA}" srcOrd="8" destOrd="0" presId="urn:microsoft.com/office/officeart/2008/layout/VerticalCurvedList"/>
    <dgm:cxn modelId="{D84FAF4B-0533-4234-A192-7F133566C122}" type="presParOf" srcId="{FDC871E7-D104-4368-B6AF-D57581073AAA}" destId="{4BE11BA8-D3B8-4ADB-8F84-D4A2B01BD5D9}" srcOrd="0" destOrd="0" presId="urn:microsoft.com/office/officeart/2008/layout/VerticalCurvedList"/>
    <dgm:cxn modelId="{301C5318-99A6-4A21-9FC1-AE0B05180A32}" type="presParOf" srcId="{72217C56-188C-4ED1-829D-22EBAB9277A8}" destId="{FA64315A-8E93-4AEB-ABC2-F4FFFA7C1AD2}" srcOrd="9" destOrd="0" presId="urn:microsoft.com/office/officeart/2008/layout/VerticalCurvedList"/>
    <dgm:cxn modelId="{F5F51262-4258-422C-964B-DB8ED96C5330}" type="presParOf" srcId="{72217C56-188C-4ED1-829D-22EBAB9277A8}" destId="{ECD4BD63-D80B-4EDE-8137-0A80A4BAFA55}" srcOrd="10" destOrd="0" presId="urn:microsoft.com/office/officeart/2008/layout/VerticalCurvedList"/>
    <dgm:cxn modelId="{772EF4A8-0A16-4A14-90B3-153D11A12F28}" type="presParOf" srcId="{ECD4BD63-D80B-4EDE-8137-0A80A4BAFA55}" destId="{614F8C19-005D-4C0E-BD80-2EB709BD24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F0D6E-4837-47F0-91DD-EA1799CC79A4}" type="doc">
      <dgm:prSet loTypeId="urn:microsoft.com/office/officeart/2008/layout/VerticalCurvedList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20F6BA-6662-4CCB-8CA4-BF42BAA977CF}">
      <dgm:prSet phldrT="[Texte]"/>
      <dgm:spPr/>
      <dgm:t>
        <a:bodyPr/>
        <a:lstStyle/>
        <a:p>
          <a:r>
            <a:rPr lang="en-US" dirty="0"/>
            <a:t>Mission</a:t>
          </a:r>
        </a:p>
      </dgm:t>
    </dgm:pt>
    <dgm:pt modelId="{385FE354-7F0D-47AF-A480-BAFDD2052CCA}" type="parTrans" cxnId="{50292668-5972-489D-8F28-5202F33CAC62}">
      <dgm:prSet/>
      <dgm:spPr/>
      <dgm:t>
        <a:bodyPr/>
        <a:lstStyle/>
        <a:p>
          <a:endParaRPr lang="en-US"/>
        </a:p>
      </dgm:t>
    </dgm:pt>
    <dgm:pt modelId="{1FD424DE-441C-430D-86A7-FB6B886E65DF}" type="sibTrans" cxnId="{50292668-5972-489D-8F28-5202F33CAC62}">
      <dgm:prSet/>
      <dgm:spPr/>
      <dgm:t>
        <a:bodyPr/>
        <a:lstStyle/>
        <a:p>
          <a:endParaRPr lang="en-US"/>
        </a:p>
      </dgm:t>
    </dgm:pt>
    <dgm:pt modelId="{553E717B-3447-45A1-AA9C-DF4682078B39}">
      <dgm:prSet phldrT="[Texte]"/>
      <dgm:spPr/>
      <dgm:t>
        <a:bodyPr/>
        <a:lstStyle/>
        <a:p>
          <a:r>
            <a:rPr lang="en-US" dirty="0" err="1"/>
            <a:t>Données</a:t>
          </a:r>
          <a:r>
            <a:rPr lang="en-US" dirty="0"/>
            <a:t> – </a:t>
          </a:r>
          <a:r>
            <a:rPr lang="en-US" dirty="0" err="1"/>
            <a:t>Analyse</a:t>
          </a:r>
          <a:r>
            <a:rPr lang="en-US" dirty="0"/>
            <a:t> </a:t>
          </a:r>
          <a:r>
            <a:rPr lang="en-US" dirty="0" err="1"/>
            <a:t>exploratoire</a:t>
          </a:r>
          <a:endParaRPr lang="en-US" dirty="0"/>
        </a:p>
      </dgm:t>
    </dgm:pt>
    <dgm:pt modelId="{49589DC0-B43B-4B32-8EA3-93B0F483C1A6}" type="parTrans" cxnId="{5DAA98EF-D721-45BB-AF86-2F7A7502F83B}">
      <dgm:prSet/>
      <dgm:spPr/>
      <dgm:t>
        <a:bodyPr/>
        <a:lstStyle/>
        <a:p>
          <a:endParaRPr lang="en-US"/>
        </a:p>
      </dgm:t>
    </dgm:pt>
    <dgm:pt modelId="{6E19B4B7-1366-4386-9704-88A86122FC77}" type="sibTrans" cxnId="{5DAA98EF-D721-45BB-AF86-2F7A7502F83B}">
      <dgm:prSet/>
      <dgm:spPr/>
      <dgm:t>
        <a:bodyPr/>
        <a:lstStyle/>
        <a:p>
          <a:endParaRPr lang="en-US"/>
        </a:p>
      </dgm:t>
    </dgm:pt>
    <dgm:pt modelId="{81A99D21-B408-46D6-B2F7-520B4492A44C}">
      <dgm:prSet phldrT="[Texte]"/>
      <dgm:spPr/>
      <dgm:t>
        <a:bodyPr/>
        <a:lstStyle/>
        <a:p>
          <a:r>
            <a:rPr lang="en-US" dirty="0"/>
            <a:t>Conclusion</a:t>
          </a:r>
        </a:p>
      </dgm:t>
    </dgm:pt>
    <dgm:pt modelId="{A19BB0B0-BE1C-4B1A-9A25-C68FB30B6A19}" type="parTrans" cxnId="{6004AC6D-85B9-4ED0-BAEE-2A5747F1189C}">
      <dgm:prSet/>
      <dgm:spPr/>
      <dgm:t>
        <a:bodyPr/>
        <a:lstStyle/>
        <a:p>
          <a:endParaRPr lang="en-US"/>
        </a:p>
      </dgm:t>
    </dgm:pt>
    <dgm:pt modelId="{EF13A8C0-6ABF-4369-9C93-66869FD8FD2F}" type="sibTrans" cxnId="{6004AC6D-85B9-4ED0-BAEE-2A5747F1189C}">
      <dgm:prSet/>
      <dgm:spPr/>
      <dgm:t>
        <a:bodyPr/>
        <a:lstStyle/>
        <a:p>
          <a:endParaRPr lang="en-US"/>
        </a:p>
      </dgm:t>
    </dgm:pt>
    <dgm:pt modelId="{78C2C77D-1F9E-4B4B-ACFD-92457E175E2C}">
      <dgm:prSet/>
      <dgm:spPr/>
      <dgm:t>
        <a:bodyPr/>
        <a:lstStyle/>
        <a:p>
          <a:r>
            <a:rPr lang="en-US" dirty="0" err="1"/>
            <a:t>Modélisation</a:t>
          </a:r>
          <a:endParaRPr lang="en-US" dirty="0"/>
        </a:p>
      </dgm:t>
    </dgm:pt>
    <dgm:pt modelId="{EABA9DC6-D715-4F17-B6DA-8D395AA53706}" type="parTrans" cxnId="{5A96B2DC-2E2B-4969-A951-7981952B7A99}">
      <dgm:prSet/>
      <dgm:spPr/>
      <dgm:t>
        <a:bodyPr/>
        <a:lstStyle/>
        <a:p>
          <a:endParaRPr lang="en-US"/>
        </a:p>
      </dgm:t>
    </dgm:pt>
    <dgm:pt modelId="{D3F8CF95-CC13-4B80-A002-C946A2A135A5}" type="sibTrans" cxnId="{5A96B2DC-2E2B-4969-A951-7981952B7A99}">
      <dgm:prSet/>
      <dgm:spPr/>
      <dgm:t>
        <a:bodyPr/>
        <a:lstStyle/>
        <a:p>
          <a:endParaRPr lang="en-US"/>
        </a:p>
      </dgm:t>
    </dgm:pt>
    <dgm:pt modelId="{92A1597E-7EAE-42DC-8157-EF5C748C433D}">
      <dgm:prSet/>
      <dgm:spPr/>
      <dgm:t>
        <a:bodyPr/>
        <a:lstStyle/>
        <a:p>
          <a:r>
            <a:rPr lang="en-US" dirty="0"/>
            <a:t>Mise </a:t>
          </a:r>
          <a:r>
            <a:rPr lang="en-US" dirty="0" err="1"/>
            <a:t>en</a:t>
          </a:r>
          <a:r>
            <a:rPr lang="en-US" dirty="0"/>
            <a:t> production</a:t>
          </a:r>
        </a:p>
      </dgm:t>
    </dgm:pt>
    <dgm:pt modelId="{242F3D1F-BEFC-4B8F-B730-1A6D45B5D71B}" type="parTrans" cxnId="{0DF52A84-29CC-491B-8828-EE81D665C17B}">
      <dgm:prSet/>
      <dgm:spPr/>
      <dgm:t>
        <a:bodyPr/>
        <a:lstStyle/>
        <a:p>
          <a:endParaRPr lang="fr-CA"/>
        </a:p>
      </dgm:t>
    </dgm:pt>
    <dgm:pt modelId="{1D4C2E09-537E-487A-9AC6-81B06B69C59B}" type="sibTrans" cxnId="{0DF52A84-29CC-491B-8828-EE81D665C17B}">
      <dgm:prSet/>
      <dgm:spPr/>
      <dgm:t>
        <a:bodyPr/>
        <a:lstStyle/>
        <a:p>
          <a:endParaRPr lang="fr-CA"/>
        </a:p>
      </dgm:t>
    </dgm:pt>
    <dgm:pt modelId="{8B5E28CA-D862-4717-B3AE-B98DD5E9AA33}" type="pres">
      <dgm:prSet presAssocID="{750F0D6E-4837-47F0-91DD-EA1799CC79A4}" presName="Name0" presStyleCnt="0">
        <dgm:presLayoutVars>
          <dgm:chMax val="7"/>
          <dgm:chPref val="7"/>
          <dgm:dir/>
        </dgm:presLayoutVars>
      </dgm:prSet>
      <dgm:spPr/>
    </dgm:pt>
    <dgm:pt modelId="{72217C56-188C-4ED1-829D-22EBAB9277A8}" type="pres">
      <dgm:prSet presAssocID="{750F0D6E-4837-47F0-91DD-EA1799CC79A4}" presName="Name1" presStyleCnt="0"/>
      <dgm:spPr/>
    </dgm:pt>
    <dgm:pt modelId="{E1E37AD6-027E-497F-AC1D-08AAFC6342D1}" type="pres">
      <dgm:prSet presAssocID="{750F0D6E-4837-47F0-91DD-EA1799CC79A4}" presName="cycle" presStyleCnt="0"/>
      <dgm:spPr/>
    </dgm:pt>
    <dgm:pt modelId="{1B5F5FCE-B405-47B0-AA69-7A0C79A26990}" type="pres">
      <dgm:prSet presAssocID="{750F0D6E-4837-47F0-91DD-EA1799CC79A4}" presName="srcNode" presStyleLbl="node1" presStyleIdx="0" presStyleCnt="5"/>
      <dgm:spPr/>
    </dgm:pt>
    <dgm:pt modelId="{9348D774-96C6-4A77-8656-31E0140B4033}" type="pres">
      <dgm:prSet presAssocID="{750F0D6E-4837-47F0-91DD-EA1799CC79A4}" presName="conn" presStyleLbl="parChTrans1D2" presStyleIdx="0" presStyleCnt="1"/>
      <dgm:spPr/>
    </dgm:pt>
    <dgm:pt modelId="{F4E400FB-4840-4B3B-80B5-27491F4E77C1}" type="pres">
      <dgm:prSet presAssocID="{750F0D6E-4837-47F0-91DD-EA1799CC79A4}" presName="extraNode" presStyleLbl="node1" presStyleIdx="0" presStyleCnt="5"/>
      <dgm:spPr/>
    </dgm:pt>
    <dgm:pt modelId="{08F497F7-E49A-4385-A529-95F9E407079A}" type="pres">
      <dgm:prSet presAssocID="{750F0D6E-4837-47F0-91DD-EA1799CC79A4}" presName="dstNode" presStyleLbl="node1" presStyleIdx="0" presStyleCnt="5"/>
      <dgm:spPr/>
    </dgm:pt>
    <dgm:pt modelId="{55FA52A5-F635-415A-8701-3A61DEC6DC70}" type="pres">
      <dgm:prSet presAssocID="{D720F6BA-6662-4CCB-8CA4-BF42BAA977CF}" presName="text_1" presStyleLbl="node1" presStyleIdx="0" presStyleCnt="5">
        <dgm:presLayoutVars>
          <dgm:bulletEnabled val="1"/>
        </dgm:presLayoutVars>
      </dgm:prSet>
      <dgm:spPr/>
    </dgm:pt>
    <dgm:pt modelId="{D264479D-6288-44D4-B21D-A256F7899A40}" type="pres">
      <dgm:prSet presAssocID="{D720F6BA-6662-4CCB-8CA4-BF42BAA977CF}" presName="accent_1" presStyleCnt="0"/>
      <dgm:spPr/>
    </dgm:pt>
    <dgm:pt modelId="{3F189B85-21A4-4B50-9E2C-C0A87E0230EA}" type="pres">
      <dgm:prSet presAssocID="{D720F6BA-6662-4CCB-8CA4-BF42BAA977CF}" presName="accentRepeatNode" presStyleLbl="solidFgAcc1" presStyleIdx="0" presStyleCnt="5"/>
      <dgm:spPr/>
    </dgm:pt>
    <dgm:pt modelId="{D92FC174-98B7-4603-A28A-36B798D53C3C}" type="pres">
      <dgm:prSet presAssocID="{553E717B-3447-45A1-AA9C-DF4682078B39}" presName="text_2" presStyleLbl="node1" presStyleIdx="1" presStyleCnt="5">
        <dgm:presLayoutVars>
          <dgm:bulletEnabled val="1"/>
        </dgm:presLayoutVars>
      </dgm:prSet>
      <dgm:spPr/>
    </dgm:pt>
    <dgm:pt modelId="{5E080599-0F9B-4D73-B837-63BE43FAA127}" type="pres">
      <dgm:prSet presAssocID="{553E717B-3447-45A1-AA9C-DF4682078B39}" presName="accent_2" presStyleCnt="0"/>
      <dgm:spPr/>
    </dgm:pt>
    <dgm:pt modelId="{186BD8C0-9165-4C39-B0A5-B88FA2A4E682}" type="pres">
      <dgm:prSet presAssocID="{553E717B-3447-45A1-AA9C-DF4682078B39}" presName="accentRepeatNode" presStyleLbl="solidFgAcc1" presStyleIdx="1" presStyleCnt="5"/>
      <dgm:spPr/>
    </dgm:pt>
    <dgm:pt modelId="{72FC7B0B-DC33-4E1A-9129-E83C22F5A2A5}" type="pres">
      <dgm:prSet presAssocID="{78C2C77D-1F9E-4B4B-ACFD-92457E175E2C}" presName="text_3" presStyleLbl="node1" presStyleIdx="2" presStyleCnt="5">
        <dgm:presLayoutVars>
          <dgm:bulletEnabled val="1"/>
        </dgm:presLayoutVars>
      </dgm:prSet>
      <dgm:spPr/>
    </dgm:pt>
    <dgm:pt modelId="{F14804FA-45EF-4246-B349-1761D2197C87}" type="pres">
      <dgm:prSet presAssocID="{78C2C77D-1F9E-4B4B-ACFD-92457E175E2C}" presName="accent_3" presStyleCnt="0"/>
      <dgm:spPr/>
    </dgm:pt>
    <dgm:pt modelId="{9AFFD344-F407-4AA8-A219-938E3CD949DE}" type="pres">
      <dgm:prSet presAssocID="{78C2C77D-1F9E-4B4B-ACFD-92457E175E2C}" presName="accentRepeatNode" presStyleLbl="solidFgAcc1" presStyleIdx="2" presStyleCnt="5" custLinFactNeighborX="2508" custLinFactNeighborY="4837"/>
      <dgm:spPr/>
    </dgm:pt>
    <dgm:pt modelId="{95F5D057-AA19-4286-ABFD-0DD99EC67E3A}" type="pres">
      <dgm:prSet presAssocID="{92A1597E-7EAE-42DC-8157-EF5C748C433D}" presName="text_4" presStyleLbl="node1" presStyleIdx="3" presStyleCnt="5">
        <dgm:presLayoutVars>
          <dgm:bulletEnabled val="1"/>
        </dgm:presLayoutVars>
      </dgm:prSet>
      <dgm:spPr/>
    </dgm:pt>
    <dgm:pt modelId="{FDC871E7-D104-4368-B6AF-D57581073AAA}" type="pres">
      <dgm:prSet presAssocID="{92A1597E-7EAE-42DC-8157-EF5C748C433D}" presName="accent_4" presStyleCnt="0"/>
      <dgm:spPr/>
    </dgm:pt>
    <dgm:pt modelId="{4BE11BA8-D3B8-4ADB-8F84-D4A2B01BD5D9}" type="pres">
      <dgm:prSet presAssocID="{92A1597E-7EAE-42DC-8157-EF5C748C433D}" presName="accentRepeatNode" presStyleLbl="solidFgAcc1" presStyleIdx="3" presStyleCnt="5"/>
      <dgm:spPr/>
    </dgm:pt>
    <dgm:pt modelId="{FA64315A-8E93-4AEB-ABC2-F4FFFA7C1AD2}" type="pres">
      <dgm:prSet presAssocID="{81A99D21-B408-46D6-B2F7-520B4492A44C}" presName="text_5" presStyleLbl="node1" presStyleIdx="4" presStyleCnt="5">
        <dgm:presLayoutVars>
          <dgm:bulletEnabled val="1"/>
        </dgm:presLayoutVars>
      </dgm:prSet>
      <dgm:spPr/>
    </dgm:pt>
    <dgm:pt modelId="{ECD4BD63-D80B-4EDE-8137-0A80A4BAFA55}" type="pres">
      <dgm:prSet presAssocID="{81A99D21-B408-46D6-B2F7-520B4492A44C}" presName="accent_5" presStyleCnt="0"/>
      <dgm:spPr/>
    </dgm:pt>
    <dgm:pt modelId="{614F8C19-005D-4C0E-BD80-2EB709BD24E6}" type="pres">
      <dgm:prSet presAssocID="{81A99D21-B408-46D6-B2F7-520B4492A44C}" presName="accentRepeatNode" presStyleLbl="solidFgAcc1" presStyleIdx="4" presStyleCnt="5"/>
      <dgm:spPr/>
    </dgm:pt>
  </dgm:ptLst>
  <dgm:cxnLst>
    <dgm:cxn modelId="{50292668-5972-489D-8F28-5202F33CAC62}" srcId="{750F0D6E-4837-47F0-91DD-EA1799CC79A4}" destId="{D720F6BA-6662-4CCB-8CA4-BF42BAA977CF}" srcOrd="0" destOrd="0" parTransId="{385FE354-7F0D-47AF-A480-BAFDD2052CCA}" sibTransId="{1FD424DE-441C-430D-86A7-FB6B886E65DF}"/>
    <dgm:cxn modelId="{7893746B-77E3-4415-9BD4-9950325BE958}" type="presOf" srcId="{1FD424DE-441C-430D-86A7-FB6B886E65DF}" destId="{9348D774-96C6-4A77-8656-31E0140B4033}" srcOrd="0" destOrd="0" presId="urn:microsoft.com/office/officeart/2008/layout/VerticalCurvedList"/>
    <dgm:cxn modelId="{6004AC6D-85B9-4ED0-BAEE-2A5747F1189C}" srcId="{750F0D6E-4837-47F0-91DD-EA1799CC79A4}" destId="{81A99D21-B408-46D6-B2F7-520B4492A44C}" srcOrd="4" destOrd="0" parTransId="{A19BB0B0-BE1C-4B1A-9A25-C68FB30B6A19}" sibTransId="{EF13A8C0-6ABF-4369-9C93-66869FD8FD2F}"/>
    <dgm:cxn modelId="{D3BD3557-A801-4818-AF56-9A01F1210E6B}" type="presOf" srcId="{81A99D21-B408-46D6-B2F7-520B4492A44C}" destId="{FA64315A-8E93-4AEB-ABC2-F4FFFA7C1AD2}" srcOrd="0" destOrd="0" presId="urn:microsoft.com/office/officeart/2008/layout/VerticalCurvedList"/>
    <dgm:cxn modelId="{0DF52A84-29CC-491B-8828-EE81D665C17B}" srcId="{750F0D6E-4837-47F0-91DD-EA1799CC79A4}" destId="{92A1597E-7EAE-42DC-8157-EF5C748C433D}" srcOrd="3" destOrd="0" parTransId="{242F3D1F-BEFC-4B8F-B730-1A6D45B5D71B}" sibTransId="{1D4C2E09-537E-487A-9AC6-81B06B69C59B}"/>
    <dgm:cxn modelId="{046552A7-6060-46B7-815A-22BEF15E89B8}" type="presOf" srcId="{D720F6BA-6662-4CCB-8CA4-BF42BAA977CF}" destId="{55FA52A5-F635-415A-8701-3A61DEC6DC70}" srcOrd="0" destOrd="0" presId="urn:microsoft.com/office/officeart/2008/layout/VerticalCurvedList"/>
    <dgm:cxn modelId="{434CD6BD-05A7-45F6-AF14-B0CF14D7B5C5}" type="presOf" srcId="{750F0D6E-4837-47F0-91DD-EA1799CC79A4}" destId="{8B5E28CA-D862-4717-B3AE-B98DD5E9AA33}" srcOrd="0" destOrd="0" presId="urn:microsoft.com/office/officeart/2008/layout/VerticalCurvedList"/>
    <dgm:cxn modelId="{BC8806CC-A6DC-4BBB-A9A7-E7C93D074D98}" type="presOf" srcId="{553E717B-3447-45A1-AA9C-DF4682078B39}" destId="{D92FC174-98B7-4603-A28A-36B798D53C3C}" srcOrd="0" destOrd="0" presId="urn:microsoft.com/office/officeart/2008/layout/VerticalCurvedList"/>
    <dgm:cxn modelId="{541C64D8-A033-45D3-8168-BC2BBC4F87E0}" type="presOf" srcId="{78C2C77D-1F9E-4B4B-ACFD-92457E175E2C}" destId="{72FC7B0B-DC33-4E1A-9129-E83C22F5A2A5}" srcOrd="0" destOrd="0" presId="urn:microsoft.com/office/officeart/2008/layout/VerticalCurvedList"/>
    <dgm:cxn modelId="{5A96B2DC-2E2B-4969-A951-7981952B7A99}" srcId="{750F0D6E-4837-47F0-91DD-EA1799CC79A4}" destId="{78C2C77D-1F9E-4B4B-ACFD-92457E175E2C}" srcOrd="2" destOrd="0" parTransId="{EABA9DC6-D715-4F17-B6DA-8D395AA53706}" sibTransId="{D3F8CF95-CC13-4B80-A002-C946A2A135A5}"/>
    <dgm:cxn modelId="{726E53E3-A7F2-463F-9083-0D25B3CF9FCD}" type="presOf" srcId="{92A1597E-7EAE-42DC-8157-EF5C748C433D}" destId="{95F5D057-AA19-4286-ABFD-0DD99EC67E3A}" srcOrd="0" destOrd="0" presId="urn:microsoft.com/office/officeart/2008/layout/VerticalCurvedList"/>
    <dgm:cxn modelId="{5DAA98EF-D721-45BB-AF86-2F7A7502F83B}" srcId="{750F0D6E-4837-47F0-91DD-EA1799CC79A4}" destId="{553E717B-3447-45A1-AA9C-DF4682078B39}" srcOrd="1" destOrd="0" parTransId="{49589DC0-B43B-4B32-8EA3-93B0F483C1A6}" sibTransId="{6E19B4B7-1366-4386-9704-88A86122FC77}"/>
    <dgm:cxn modelId="{E6F587D0-885A-4CDC-813A-882C2F7D32CF}" type="presParOf" srcId="{8B5E28CA-D862-4717-B3AE-B98DD5E9AA33}" destId="{72217C56-188C-4ED1-829D-22EBAB9277A8}" srcOrd="0" destOrd="0" presId="urn:microsoft.com/office/officeart/2008/layout/VerticalCurvedList"/>
    <dgm:cxn modelId="{2A595F6A-458C-49FF-8100-B2131384AB94}" type="presParOf" srcId="{72217C56-188C-4ED1-829D-22EBAB9277A8}" destId="{E1E37AD6-027E-497F-AC1D-08AAFC6342D1}" srcOrd="0" destOrd="0" presId="urn:microsoft.com/office/officeart/2008/layout/VerticalCurvedList"/>
    <dgm:cxn modelId="{A0F54E7C-7477-4E3A-B14D-3B120BE74E14}" type="presParOf" srcId="{E1E37AD6-027E-497F-AC1D-08AAFC6342D1}" destId="{1B5F5FCE-B405-47B0-AA69-7A0C79A26990}" srcOrd="0" destOrd="0" presId="urn:microsoft.com/office/officeart/2008/layout/VerticalCurvedList"/>
    <dgm:cxn modelId="{608B15D1-AA0C-4EF1-87C1-20DE8AF10693}" type="presParOf" srcId="{E1E37AD6-027E-497F-AC1D-08AAFC6342D1}" destId="{9348D774-96C6-4A77-8656-31E0140B4033}" srcOrd="1" destOrd="0" presId="urn:microsoft.com/office/officeart/2008/layout/VerticalCurvedList"/>
    <dgm:cxn modelId="{915791E2-4025-414F-A64D-94FF4FBA0F53}" type="presParOf" srcId="{E1E37AD6-027E-497F-AC1D-08AAFC6342D1}" destId="{F4E400FB-4840-4B3B-80B5-27491F4E77C1}" srcOrd="2" destOrd="0" presId="urn:microsoft.com/office/officeart/2008/layout/VerticalCurvedList"/>
    <dgm:cxn modelId="{B9BEBBC3-76FC-4436-8775-B3A72210A843}" type="presParOf" srcId="{E1E37AD6-027E-497F-AC1D-08AAFC6342D1}" destId="{08F497F7-E49A-4385-A529-95F9E407079A}" srcOrd="3" destOrd="0" presId="urn:microsoft.com/office/officeart/2008/layout/VerticalCurvedList"/>
    <dgm:cxn modelId="{F3038403-02DD-4024-884F-7B0FF0095702}" type="presParOf" srcId="{72217C56-188C-4ED1-829D-22EBAB9277A8}" destId="{55FA52A5-F635-415A-8701-3A61DEC6DC70}" srcOrd="1" destOrd="0" presId="urn:microsoft.com/office/officeart/2008/layout/VerticalCurvedList"/>
    <dgm:cxn modelId="{2707D731-CF5F-4877-9948-1040ABD411F5}" type="presParOf" srcId="{72217C56-188C-4ED1-829D-22EBAB9277A8}" destId="{D264479D-6288-44D4-B21D-A256F7899A40}" srcOrd="2" destOrd="0" presId="urn:microsoft.com/office/officeart/2008/layout/VerticalCurvedList"/>
    <dgm:cxn modelId="{34BCEACC-7B71-4855-9CE4-5F4370A7E217}" type="presParOf" srcId="{D264479D-6288-44D4-B21D-A256F7899A40}" destId="{3F189B85-21A4-4B50-9E2C-C0A87E0230EA}" srcOrd="0" destOrd="0" presId="urn:microsoft.com/office/officeart/2008/layout/VerticalCurvedList"/>
    <dgm:cxn modelId="{10CE7D1C-F484-43F3-ADC0-08E024FC72FE}" type="presParOf" srcId="{72217C56-188C-4ED1-829D-22EBAB9277A8}" destId="{D92FC174-98B7-4603-A28A-36B798D53C3C}" srcOrd="3" destOrd="0" presId="urn:microsoft.com/office/officeart/2008/layout/VerticalCurvedList"/>
    <dgm:cxn modelId="{6A352A4C-723D-4D80-A52D-9B65F823F39D}" type="presParOf" srcId="{72217C56-188C-4ED1-829D-22EBAB9277A8}" destId="{5E080599-0F9B-4D73-B837-63BE43FAA127}" srcOrd="4" destOrd="0" presId="urn:microsoft.com/office/officeart/2008/layout/VerticalCurvedList"/>
    <dgm:cxn modelId="{7D03ED5C-4D26-490C-BFF5-D0479CABFB90}" type="presParOf" srcId="{5E080599-0F9B-4D73-B837-63BE43FAA127}" destId="{186BD8C0-9165-4C39-B0A5-B88FA2A4E682}" srcOrd="0" destOrd="0" presId="urn:microsoft.com/office/officeart/2008/layout/VerticalCurvedList"/>
    <dgm:cxn modelId="{F25B7EF3-5A6D-407F-A3D0-DC2F217D2688}" type="presParOf" srcId="{72217C56-188C-4ED1-829D-22EBAB9277A8}" destId="{72FC7B0B-DC33-4E1A-9129-E83C22F5A2A5}" srcOrd="5" destOrd="0" presId="urn:microsoft.com/office/officeart/2008/layout/VerticalCurvedList"/>
    <dgm:cxn modelId="{0638246F-15BC-4080-8E2F-223FB7A8CFE8}" type="presParOf" srcId="{72217C56-188C-4ED1-829D-22EBAB9277A8}" destId="{F14804FA-45EF-4246-B349-1761D2197C87}" srcOrd="6" destOrd="0" presId="urn:microsoft.com/office/officeart/2008/layout/VerticalCurvedList"/>
    <dgm:cxn modelId="{425F1FF9-8C53-4E08-93DB-0810C972C707}" type="presParOf" srcId="{F14804FA-45EF-4246-B349-1761D2197C87}" destId="{9AFFD344-F407-4AA8-A219-938E3CD949DE}" srcOrd="0" destOrd="0" presId="urn:microsoft.com/office/officeart/2008/layout/VerticalCurvedList"/>
    <dgm:cxn modelId="{1523960E-85E2-4832-8A15-3B783F1ED5B1}" type="presParOf" srcId="{72217C56-188C-4ED1-829D-22EBAB9277A8}" destId="{95F5D057-AA19-4286-ABFD-0DD99EC67E3A}" srcOrd="7" destOrd="0" presId="urn:microsoft.com/office/officeart/2008/layout/VerticalCurvedList"/>
    <dgm:cxn modelId="{1F4C8C50-6921-4F44-A451-42EB64A35D03}" type="presParOf" srcId="{72217C56-188C-4ED1-829D-22EBAB9277A8}" destId="{FDC871E7-D104-4368-B6AF-D57581073AAA}" srcOrd="8" destOrd="0" presId="urn:microsoft.com/office/officeart/2008/layout/VerticalCurvedList"/>
    <dgm:cxn modelId="{D84FAF4B-0533-4234-A192-7F133566C122}" type="presParOf" srcId="{FDC871E7-D104-4368-B6AF-D57581073AAA}" destId="{4BE11BA8-D3B8-4ADB-8F84-D4A2B01BD5D9}" srcOrd="0" destOrd="0" presId="urn:microsoft.com/office/officeart/2008/layout/VerticalCurvedList"/>
    <dgm:cxn modelId="{301C5318-99A6-4A21-9FC1-AE0B05180A32}" type="presParOf" srcId="{72217C56-188C-4ED1-829D-22EBAB9277A8}" destId="{FA64315A-8E93-4AEB-ABC2-F4FFFA7C1AD2}" srcOrd="9" destOrd="0" presId="urn:microsoft.com/office/officeart/2008/layout/VerticalCurvedList"/>
    <dgm:cxn modelId="{F5F51262-4258-422C-964B-DB8ED96C5330}" type="presParOf" srcId="{72217C56-188C-4ED1-829D-22EBAB9277A8}" destId="{ECD4BD63-D80B-4EDE-8137-0A80A4BAFA55}" srcOrd="10" destOrd="0" presId="urn:microsoft.com/office/officeart/2008/layout/VerticalCurvedList"/>
    <dgm:cxn modelId="{772EF4A8-0A16-4A14-90B3-153D11A12F28}" type="presParOf" srcId="{ECD4BD63-D80B-4EDE-8137-0A80A4BAFA55}" destId="{614F8C19-005D-4C0E-BD80-2EB709BD24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0F0D6E-4837-47F0-91DD-EA1799CC79A4}" type="doc">
      <dgm:prSet loTypeId="urn:microsoft.com/office/officeart/2008/layout/VerticalCurvedList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20F6BA-6662-4CCB-8CA4-BF42BAA977CF}">
      <dgm:prSet phldrT="[Texte]"/>
      <dgm:spPr/>
      <dgm:t>
        <a:bodyPr/>
        <a:lstStyle/>
        <a:p>
          <a:r>
            <a:rPr lang="en-US" dirty="0"/>
            <a:t>Mission</a:t>
          </a:r>
        </a:p>
      </dgm:t>
    </dgm:pt>
    <dgm:pt modelId="{385FE354-7F0D-47AF-A480-BAFDD2052CCA}" type="parTrans" cxnId="{50292668-5972-489D-8F28-5202F33CAC62}">
      <dgm:prSet/>
      <dgm:spPr/>
      <dgm:t>
        <a:bodyPr/>
        <a:lstStyle/>
        <a:p>
          <a:endParaRPr lang="en-US"/>
        </a:p>
      </dgm:t>
    </dgm:pt>
    <dgm:pt modelId="{1FD424DE-441C-430D-86A7-FB6B886E65DF}" type="sibTrans" cxnId="{50292668-5972-489D-8F28-5202F33CAC62}">
      <dgm:prSet/>
      <dgm:spPr/>
      <dgm:t>
        <a:bodyPr/>
        <a:lstStyle/>
        <a:p>
          <a:endParaRPr lang="en-US"/>
        </a:p>
      </dgm:t>
    </dgm:pt>
    <dgm:pt modelId="{553E717B-3447-45A1-AA9C-DF4682078B39}">
      <dgm:prSet phldrT="[Texte]"/>
      <dgm:spPr/>
      <dgm:t>
        <a:bodyPr/>
        <a:lstStyle/>
        <a:p>
          <a:r>
            <a:rPr lang="en-US" dirty="0" err="1"/>
            <a:t>Données</a:t>
          </a:r>
          <a:endParaRPr lang="en-US" dirty="0"/>
        </a:p>
      </dgm:t>
    </dgm:pt>
    <dgm:pt modelId="{49589DC0-B43B-4B32-8EA3-93B0F483C1A6}" type="parTrans" cxnId="{5DAA98EF-D721-45BB-AF86-2F7A7502F83B}">
      <dgm:prSet/>
      <dgm:spPr/>
      <dgm:t>
        <a:bodyPr/>
        <a:lstStyle/>
        <a:p>
          <a:endParaRPr lang="en-US"/>
        </a:p>
      </dgm:t>
    </dgm:pt>
    <dgm:pt modelId="{6E19B4B7-1366-4386-9704-88A86122FC77}" type="sibTrans" cxnId="{5DAA98EF-D721-45BB-AF86-2F7A7502F83B}">
      <dgm:prSet/>
      <dgm:spPr/>
      <dgm:t>
        <a:bodyPr/>
        <a:lstStyle/>
        <a:p>
          <a:endParaRPr lang="en-US"/>
        </a:p>
      </dgm:t>
    </dgm:pt>
    <dgm:pt modelId="{81A99D21-B408-46D6-B2F7-520B4492A44C}">
      <dgm:prSet phldrT="[Texte]"/>
      <dgm:spPr/>
      <dgm:t>
        <a:bodyPr/>
        <a:lstStyle/>
        <a:p>
          <a:r>
            <a:rPr lang="en-US" dirty="0"/>
            <a:t>Conclusion</a:t>
          </a:r>
        </a:p>
      </dgm:t>
    </dgm:pt>
    <dgm:pt modelId="{A19BB0B0-BE1C-4B1A-9A25-C68FB30B6A19}" type="parTrans" cxnId="{6004AC6D-85B9-4ED0-BAEE-2A5747F1189C}">
      <dgm:prSet/>
      <dgm:spPr/>
      <dgm:t>
        <a:bodyPr/>
        <a:lstStyle/>
        <a:p>
          <a:endParaRPr lang="en-US"/>
        </a:p>
      </dgm:t>
    </dgm:pt>
    <dgm:pt modelId="{EF13A8C0-6ABF-4369-9C93-66869FD8FD2F}" type="sibTrans" cxnId="{6004AC6D-85B9-4ED0-BAEE-2A5747F1189C}">
      <dgm:prSet/>
      <dgm:spPr/>
      <dgm:t>
        <a:bodyPr/>
        <a:lstStyle/>
        <a:p>
          <a:endParaRPr lang="en-US"/>
        </a:p>
      </dgm:t>
    </dgm:pt>
    <dgm:pt modelId="{78C2C77D-1F9E-4B4B-ACFD-92457E175E2C}">
      <dgm:prSet/>
      <dgm:spPr/>
      <dgm:t>
        <a:bodyPr/>
        <a:lstStyle/>
        <a:p>
          <a:r>
            <a:rPr lang="en-US" dirty="0" err="1"/>
            <a:t>Modélisation</a:t>
          </a:r>
          <a:endParaRPr lang="en-US" dirty="0"/>
        </a:p>
      </dgm:t>
    </dgm:pt>
    <dgm:pt modelId="{EABA9DC6-D715-4F17-B6DA-8D395AA53706}" type="parTrans" cxnId="{5A96B2DC-2E2B-4969-A951-7981952B7A99}">
      <dgm:prSet/>
      <dgm:spPr/>
      <dgm:t>
        <a:bodyPr/>
        <a:lstStyle/>
        <a:p>
          <a:endParaRPr lang="en-US"/>
        </a:p>
      </dgm:t>
    </dgm:pt>
    <dgm:pt modelId="{D3F8CF95-CC13-4B80-A002-C946A2A135A5}" type="sibTrans" cxnId="{5A96B2DC-2E2B-4969-A951-7981952B7A99}">
      <dgm:prSet/>
      <dgm:spPr/>
      <dgm:t>
        <a:bodyPr/>
        <a:lstStyle/>
        <a:p>
          <a:endParaRPr lang="en-US"/>
        </a:p>
      </dgm:t>
    </dgm:pt>
    <dgm:pt modelId="{92A1597E-7EAE-42DC-8157-EF5C748C433D}">
      <dgm:prSet/>
      <dgm:spPr/>
      <dgm:t>
        <a:bodyPr/>
        <a:lstStyle/>
        <a:p>
          <a:r>
            <a:rPr lang="en-US" dirty="0" err="1"/>
            <a:t>Déploiement</a:t>
          </a:r>
          <a:endParaRPr lang="en-US" dirty="0"/>
        </a:p>
      </dgm:t>
    </dgm:pt>
    <dgm:pt modelId="{242F3D1F-BEFC-4B8F-B730-1A6D45B5D71B}" type="parTrans" cxnId="{0DF52A84-29CC-491B-8828-EE81D665C17B}">
      <dgm:prSet/>
      <dgm:spPr/>
      <dgm:t>
        <a:bodyPr/>
        <a:lstStyle/>
        <a:p>
          <a:endParaRPr lang="fr-CA"/>
        </a:p>
      </dgm:t>
    </dgm:pt>
    <dgm:pt modelId="{1D4C2E09-537E-487A-9AC6-81B06B69C59B}" type="sibTrans" cxnId="{0DF52A84-29CC-491B-8828-EE81D665C17B}">
      <dgm:prSet/>
      <dgm:spPr/>
      <dgm:t>
        <a:bodyPr/>
        <a:lstStyle/>
        <a:p>
          <a:endParaRPr lang="fr-CA"/>
        </a:p>
      </dgm:t>
    </dgm:pt>
    <dgm:pt modelId="{8B5E28CA-D862-4717-B3AE-B98DD5E9AA33}" type="pres">
      <dgm:prSet presAssocID="{750F0D6E-4837-47F0-91DD-EA1799CC79A4}" presName="Name0" presStyleCnt="0">
        <dgm:presLayoutVars>
          <dgm:chMax val="7"/>
          <dgm:chPref val="7"/>
          <dgm:dir/>
        </dgm:presLayoutVars>
      </dgm:prSet>
      <dgm:spPr/>
    </dgm:pt>
    <dgm:pt modelId="{72217C56-188C-4ED1-829D-22EBAB9277A8}" type="pres">
      <dgm:prSet presAssocID="{750F0D6E-4837-47F0-91DD-EA1799CC79A4}" presName="Name1" presStyleCnt="0"/>
      <dgm:spPr/>
    </dgm:pt>
    <dgm:pt modelId="{E1E37AD6-027E-497F-AC1D-08AAFC6342D1}" type="pres">
      <dgm:prSet presAssocID="{750F0D6E-4837-47F0-91DD-EA1799CC79A4}" presName="cycle" presStyleCnt="0"/>
      <dgm:spPr/>
    </dgm:pt>
    <dgm:pt modelId="{1B5F5FCE-B405-47B0-AA69-7A0C79A26990}" type="pres">
      <dgm:prSet presAssocID="{750F0D6E-4837-47F0-91DD-EA1799CC79A4}" presName="srcNode" presStyleLbl="node1" presStyleIdx="0" presStyleCnt="5"/>
      <dgm:spPr/>
    </dgm:pt>
    <dgm:pt modelId="{9348D774-96C6-4A77-8656-31E0140B4033}" type="pres">
      <dgm:prSet presAssocID="{750F0D6E-4837-47F0-91DD-EA1799CC79A4}" presName="conn" presStyleLbl="parChTrans1D2" presStyleIdx="0" presStyleCnt="1"/>
      <dgm:spPr/>
    </dgm:pt>
    <dgm:pt modelId="{F4E400FB-4840-4B3B-80B5-27491F4E77C1}" type="pres">
      <dgm:prSet presAssocID="{750F0D6E-4837-47F0-91DD-EA1799CC79A4}" presName="extraNode" presStyleLbl="node1" presStyleIdx="0" presStyleCnt="5"/>
      <dgm:spPr/>
    </dgm:pt>
    <dgm:pt modelId="{08F497F7-E49A-4385-A529-95F9E407079A}" type="pres">
      <dgm:prSet presAssocID="{750F0D6E-4837-47F0-91DD-EA1799CC79A4}" presName="dstNode" presStyleLbl="node1" presStyleIdx="0" presStyleCnt="5"/>
      <dgm:spPr/>
    </dgm:pt>
    <dgm:pt modelId="{55FA52A5-F635-415A-8701-3A61DEC6DC70}" type="pres">
      <dgm:prSet presAssocID="{D720F6BA-6662-4CCB-8CA4-BF42BAA977CF}" presName="text_1" presStyleLbl="node1" presStyleIdx="0" presStyleCnt="5">
        <dgm:presLayoutVars>
          <dgm:bulletEnabled val="1"/>
        </dgm:presLayoutVars>
      </dgm:prSet>
      <dgm:spPr/>
    </dgm:pt>
    <dgm:pt modelId="{D264479D-6288-44D4-B21D-A256F7899A40}" type="pres">
      <dgm:prSet presAssocID="{D720F6BA-6662-4CCB-8CA4-BF42BAA977CF}" presName="accent_1" presStyleCnt="0"/>
      <dgm:spPr/>
    </dgm:pt>
    <dgm:pt modelId="{3F189B85-21A4-4B50-9E2C-C0A87E0230EA}" type="pres">
      <dgm:prSet presAssocID="{D720F6BA-6662-4CCB-8CA4-BF42BAA977CF}" presName="accentRepeatNode" presStyleLbl="solidFgAcc1" presStyleIdx="0" presStyleCnt="5"/>
      <dgm:spPr/>
    </dgm:pt>
    <dgm:pt modelId="{D92FC174-98B7-4603-A28A-36B798D53C3C}" type="pres">
      <dgm:prSet presAssocID="{553E717B-3447-45A1-AA9C-DF4682078B39}" presName="text_2" presStyleLbl="node1" presStyleIdx="1" presStyleCnt="5">
        <dgm:presLayoutVars>
          <dgm:bulletEnabled val="1"/>
        </dgm:presLayoutVars>
      </dgm:prSet>
      <dgm:spPr/>
    </dgm:pt>
    <dgm:pt modelId="{5E080599-0F9B-4D73-B837-63BE43FAA127}" type="pres">
      <dgm:prSet presAssocID="{553E717B-3447-45A1-AA9C-DF4682078B39}" presName="accent_2" presStyleCnt="0"/>
      <dgm:spPr/>
    </dgm:pt>
    <dgm:pt modelId="{186BD8C0-9165-4C39-B0A5-B88FA2A4E682}" type="pres">
      <dgm:prSet presAssocID="{553E717B-3447-45A1-AA9C-DF4682078B39}" presName="accentRepeatNode" presStyleLbl="solidFgAcc1" presStyleIdx="1" presStyleCnt="5"/>
      <dgm:spPr/>
    </dgm:pt>
    <dgm:pt modelId="{72FC7B0B-DC33-4E1A-9129-E83C22F5A2A5}" type="pres">
      <dgm:prSet presAssocID="{78C2C77D-1F9E-4B4B-ACFD-92457E175E2C}" presName="text_3" presStyleLbl="node1" presStyleIdx="2" presStyleCnt="5">
        <dgm:presLayoutVars>
          <dgm:bulletEnabled val="1"/>
        </dgm:presLayoutVars>
      </dgm:prSet>
      <dgm:spPr/>
    </dgm:pt>
    <dgm:pt modelId="{F14804FA-45EF-4246-B349-1761D2197C87}" type="pres">
      <dgm:prSet presAssocID="{78C2C77D-1F9E-4B4B-ACFD-92457E175E2C}" presName="accent_3" presStyleCnt="0"/>
      <dgm:spPr/>
    </dgm:pt>
    <dgm:pt modelId="{9AFFD344-F407-4AA8-A219-938E3CD949DE}" type="pres">
      <dgm:prSet presAssocID="{78C2C77D-1F9E-4B4B-ACFD-92457E175E2C}" presName="accentRepeatNode" presStyleLbl="solidFgAcc1" presStyleIdx="2" presStyleCnt="5" custLinFactNeighborX="2508" custLinFactNeighborY="4837"/>
      <dgm:spPr/>
    </dgm:pt>
    <dgm:pt modelId="{95F5D057-AA19-4286-ABFD-0DD99EC67E3A}" type="pres">
      <dgm:prSet presAssocID="{92A1597E-7EAE-42DC-8157-EF5C748C433D}" presName="text_4" presStyleLbl="node1" presStyleIdx="3" presStyleCnt="5">
        <dgm:presLayoutVars>
          <dgm:bulletEnabled val="1"/>
        </dgm:presLayoutVars>
      </dgm:prSet>
      <dgm:spPr/>
    </dgm:pt>
    <dgm:pt modelId="{FDC871E7-D104-4368-B6AF-D57581073AAA}" type="pres">
      <dgm:prSet presAssocID="{92A1597E-7EAE-42DC-8157-EF5C748C433D}" presName="accent_4" presStyleCnt="0"/>
      <dgm:spPr/>
    </dgm:pt>
    <dgm:pt modelId="{4BE11BA8-D3B8-4ADB-8F84-D4A2B01BD5D9}" type="pres">
      <dgm:prSet presAssocID="{92A1597E-7EAE-42DC-8157-EF5C748C433D}" presName="accentRepeatNode" presStyleLbl="solidFgAcc1" presStyleIdx="3" presStyleCnt="5"/>
      <dgm:spPr/>
    </dgm:pt>
    <dgm:pt modelId="{FA64315A-8E93-4AEB-ABC2-F4FFFA7C1AD2}" type="pres">
      <dgm:prSet presAssocID="{81A99D21-B408-46D6-B2F7-520B4492A44C}" presName="text_5" presStyleLbl="node1" presStyleIdx="4" presStyleCnt="5">
        <dgm:presLayoutVars>
          <dgm:bulletEnabled val="1"/>
        </dgm:presLayoutVars>
      </dgm:prSet>
      <dgm:spPr/>
    </dgm:pt>
    <dgm:pt modelId="{ECD4BD63-D80B-4EDE-8137-0A80A4BAFA55}" type="pres">
      <dgm:prSet presAssocID="{81A99D21-B408-46D6-B2F7-520B4492A44C}" presName="accent_5" presStyleCnt="0"/>
      <dgm:spPr/>
    </dgm:pt>
    <dgm:pt modelId="{614F8C19-005D-4C0E-BD80-2EB709BD24E6}" type="pres">
      <dgm:prSet presAssocID="{81A99D21-B408-46D6-B2F7-520B4492A44C}" presName="accentRepeatNode" presStyleLbl="solidFgAcc1" presStyleIdx="4" presStyleCnt="5"/>
      <dgm:spPr/>
    </dgm:pt>
  </dgm:ptLst>
  <dgm:cxnLst>
    <dgm:cxn modelId="{50292668-5972-489D-8F28-5202F33CAC62}" srcId="{750F0D6E-4837-47F0-91DD-EA1799CC79A4}" destId="{D720F6BA-6662-4CCB-8CA4-BF42BAA977CF}" srcOrd="0" destOrd="0" parTransId="{385FE354-7F0D-47AF-A480-BAFDD2052CCA}" sibTransId="{1FD424DE-441C-430D-86A7-FB6B886E65DF}"/>
    <dgm:cxn modelId="{7893746B-77E3-4415-9BD4-9950325BE958}" type="presOf" srcId="{1FD424DE-441C-430D-86A7-FB6B886E65DF}" destId="{9348D774-96C6-4A77-8656-31E0140B4033}" srcOrd="0" destOrd="0" presId="urn:microsoft.com/office/officeart/2008/layout/VerticalCurvedList"/>
    <dgm:cxn modelId="{6004AC6D-85B9-4ED0-BAEE-2A5747F1189C}" srcId="{750F0D6E-4837-47F0-91DD-EA1799CC79A4}" destId="{81A99D21-B408-46D6-B2F7-520B4492A44C}" srcOrd="4" destOrd="0" parTransId="{A19BB0B0-BE1C-4B1A-9A25-C68FB30B6A19}" sibTransId="{EF13A8C0-6ABF-4369-9C93-66869FD8FD2F}"/>
    <dgm:cxn modelId="{D3BD3557-A801-4818-AF56-9A01F1210E6B}" type="presOf" srcId="{81A99D21-B408-46D6-B2F7-520B4492A44C}" destId="{FA64315A-8E93-4AEB-ABC2-F4FFFA7C1AD2}" srcOrd="0" destOrd="0" presId="urn:microsoft.com/office/officeart/2008/layout/VerticalCurvedList"/>
    <dgm:cxn modelId="{0DF52A84-29CC-491B-8828-EE81D665C17B}" srcId="{750F0D6E-4837-47F0-91DD-EA1799CC79A4}" destId="{92A1597E-7EAE-42DC-8157-EF5C748C433D}" srcOrd="3" destOrd="0" parTransId="{242F3D1F-BEFC-4B8F-B730-1A6D45B5D71B}" sibTransId="{1D4C2E09-537E-487A-9AC6-81B06B69C59B}"/>
    <dgm:cxn modelId="{046552A7-6060-46B7-815A-22BEF15E89B8}" type="presOf" srcId="{D720F6BA-6662-4CCB-8CA4-BF42BAA977CF}" destId="{55FA52A5-F635-415A-8701-3A61DEC6DC70}" srcOrd="0" destOrd="0" presId="urn:microsoft.com/office/officeart/2008/layout/VerticalCurvedList"/>
    <dgm:cxn modelId="{434CD6BD-05A7-45F6-AF14-B0CF14D7B5C5}" type="presOf" srcId="{750F0D6E-4837-47F0-91DD-EA1799CC79A4}" destId="{8B5E28CA-D862-4717-B3AE-B98DD5E9AA33}" srcOrd="0" destOrd="0" presId="urn:microsoft.com/office/officeart/2008/layout/VerticalCurvedList"/>
    <dgm:cxn modelId="{BC8806CC-A6DC-4BBB-A9A7-E7C93D074D98}" type="presOf" srcId="{553E717B-3447-45A1-AA9C-DF4682078B39}" destId="{D92FC174-98B7-4603-A28A-36B798D53C3C}" srcOrd="0" destOrd="0" presId="urn:microsoft.com/office/officeart/2008/layout/VerticalCurvedList"/>
    <dgm:cxn modelId="{541C64D8-A033-45D3-8168-BC2BBC4F87E0}" type="presOf" srcId="{78C2C77D-1F9E-4B4B-ACFD-92457E175E2C}" destId="{72FC7B0B-DC33-4E1A-9129-E83C22F5A2A5}" srcOrd="0" destOrd="0" presId="urn:microsoft.com/office/officeart/2008/layout/VerticalCurvedList"/>
    <dgm:cxn modelId="{5A96B2DC-2E2B-4969-A951-7981952B7A99}" srcId="{750F0D6E-4837-47F0-91DD-EA1799CC79A4}" destId="{78C2C77D-1F9E-4B4B-ACFD-92457E175E2C}" srcOrd="2" destOrd="0" parTransId="{EABA9DC6-D715-4F17-B6DA-8D395AA53706}" sibTransId="{D3F8CF95-CC13-4B80-A002-C946A2A135A5}"/>
    <dgm:cxn modelId="{726E53E3-A7F2-463F-9083-0D25B3CF9FCD}" type="presOf" srcId="{92A1597E-7EAE-42DC-8157-EF5C748C433D}" destId="{95F5D057-AA19-4286-ABFD-0DD99EC67E3A}" srcOrd="0" destOrd="0" presId="urn:microsoft.com/office/officeart/2008/layout/VerticalCurvedList"/>
    <dgm:cxn modelId="{5DAA98EF-D721-45BB-AF86-2F7A7502F83B}" srcId="{750F0D6E-4837-47F0-91DD-EA1799CC79A4}" destId="{553E717B-3447-45A1-AA9C-DF4682078B39}" srcOrd="1" destOrd="0" parTransId="{49589DC0-B43B-4B32-8EA3-93B0F483C1A6}" sibTransId="{6E19B4B7-1366-4386-9704-88A86122FC77}"/>
    <dgm:cxn modelId="{E6F587D0-885A-4CDC-813A-882C2F7D32CF}" type="presParOf" srcId="{8B5E28CA-D862-4717-B3AE-B98DD5E9AA33}" destId="{72217C56-188C-4ED1-829D-22EBAB9277A8}" srcOrd="0" destOrd="0" presId="urn:microsoft.com/office/officeart/2008/layout/VerticalCurvedList"/>
    <dgm:cxn modelId="{2A595F6A-458C-49FF-8100-B2131384AB94}" type="presParOf" srcId="{72217C56-188C-4ED1-829D-22EBAB9277A8}" destId="{E1E37AD6-027E-497F-AC1D-08AAFC6342D1}" srcOrd="0" destOrd="0" presId="urn:microsoft.com/office/officeart/2008/layout/VerticalCurvedList"/>
    <dgm:cxn modelId="{A0F54E7C-7477-4E3A-B14D-3B120BE74E14}" type="presParOf" srcId="{E1E37AD6-027E-497F-AC1D-08AAFC6342D1}" destId="{1B5F5FCE-B405-47B0-AA69-7A0C79A26990}" srcOrd="0" destOrd="0" presId="urn:microsoft.com/office/officeart/2008/layout/VerticalCurvedList"/>
    <dgm:cxn modelId="{608B15D1-AA0C-4EF1-87C1-20DE8AF10693}" type="presParOf" srcId="{E1E37AD6-027E-497F-AC1D-08AAFC6342D1}" destId="{9348D774-96C6-4A77-8656-31E0140B4033}" srcOrd="1" destOrd="0" presId="urn:microsoft.com/office/officeart/2008/layout/VerticalCurvedList"/>
    <dgm:cxn modelId="{915791E2-4025-414F-A64D-94FF4FBA0F53}" type="presParOf" srcId="{E1E37AD6-027E-497F-AC1D-08AAFC6342D1}" destId="{F4E400FB-4840-4B3B-80B5-27491F4E77C1}" srcOrd="2" destOrd="0" presId="urn:microsoft.com/office/officeart/2008/layout/VerticalCurvedList"/>
    <dgm:cxn modelId="{B9BEBBC3-76FC-4436-8775-B3A72210A843}" type="presParOf" srcId="{E1E37AD6-027E-497F-AC1D-08AAFC6342D1}" destId="{08F497F7-E49A-4385-A529-95F9E407079A}" srcOrd="3" destOrd="0" presId="urn:microsoft.com/office/officeart/2008/layout/VerticalCurvedList"/>
    <dgm:cxn modelId="{F3038403-02DD-4024-884F-7B0FF0095702}" type="presParOf" srcId="{72217C56-188C-4ED1-829D-22EBAB9277A8}" destId="{55FA52A5-F635-415A-8701-3A61DEC6DC70}" srcOrd="1" destOrd="0" presId="urn:microsoft.com/office/officeart/2008/layout/VerticalCurvedList"/>
    <dgm:cxn modelId="{2707D731-CF5F-4877-9948-1040ABD411F5}" type="presParOf" srcId="{72217C56-188C-4ED1-829D-22EBAB9277A8}" destId="{D264479D-6288-44D4-B21D-A256F7899A40}" srcOrd="2" destOrd="0" presId="urn:microsoft.com/office/officeart/2008/layout/VerticalCurvedList"/>
    <dgm:cxn modelId="{34BCEACC-7B71-4855-9CE4-5F4370A7E217}" type="presParOf" srcId="{D264479D-6288-44D4-B21D-A256F7899A40}" destId="{3F189B85-21A4-4B50-9E2C-C0A87E0230EA}" srcOrd="0" destOrd="0" presId="urn:microsoft.com/office/officeart/2008/layout/VerticalCurvedList"/>
    <dgm:cxn modelId="{10CE7D1C-F484-43F3-ADC0-08E024FC72FE}" type="presParOf" srcId="{72217C56-188C-4ED1-829D-22EBAB9277A8}" destId="{D92FC174-98B7-4603-A28A-36B798D53C3C}" srcOrd="3" destOrd="0" presId="urn:microsoft.com/office/officeart/2008/layout/VerticalCurvedList"/>
    <dgm:cxn modelId="{6A352A4C-723D-4D80-A52D-9B65F823F39D}" type="presParOf" srcId="{72217C56-188C-4ED1-829D-22EBAB9277A8}" destId="{5E080599-0F9B-4D73-B837-63BE43FAA127}" srcOrd="4" destOrd="0" presId="urn:microsoft.com/office/officeart/2008/layout/VerticalCurvedList"/>
    <dgm:cxn modelId="{7D03ED5C-4D26-490C-BFF5-D0479CABFB90}" type="presParOf" srcId="{5E080599-0F9B-4D73-B837-63BE43FAA127}" destId="{186BD8C0-9165-4C39-B0A5-B88FA2A4E682}" srcOrd="0" destOrd="0" presId="urn:microsoft.com/office/officeart/2008/layout/VerticalCurvedList"/>
    <dgm:cxn modelId="{F25B7EF3-5A6D-407F-A3D0-DC2F217D2688}" type="presParOf" srcId="{72217C56-188C-4ED1-829D-22EBAB9277A8}" destId="{72FC7B0B-DC33-4E1A-9129-E83C22F5A2A5}" srcOrd="5" destOrd="0" presId="urn:microsoft.com/office/officeart/2008/layout/VerticalCurvedList"/>
    <dgm:cxn modelId="{0638246F-15BC-4080-8E2F-223FB7A8CFE8}" type="presParOf" srcId="{72217C56-188C-4ED1-829D-22EBAB9277A8}" destId="{F14804FA-45EF-4246-B349-1761D2197C87}" srcOrd="6" destOrd="0" presId="urn:microsoft.com/office/officeart/2008/layout/VerticalCurvedList"/>
    <dgm:cxn modelId="{425F1FF9-8C53-4E08-93DB-0810C972C707}" type="presParOf" srcId="{F14804FA-45EF-4246-B349-1761D2197C87}" destId="{9AFFD344-F407-4AA8-A219-938E3CD949DE}" srcOrd="0" destOrd="0" presId="urn:microsoft.com/office/officeart/2008/layout/VerticalCurvedList"/>
    <dgm:cxn modelId="{1523960E-85E2-4832-8A15-3B783F1ED5B1}" type="presParOf" srcId="{72217C56-188C-4ED1-829D-22EBAB9277A8}" destId="{95F5D057-AA19-4286-ABFD-0DD99EC67E3A}" srcOrd="7" destOrd="0" presId="urn:microsoft.com/office/officeart/2008/layout/VerticalCurvedList"/>
    <dgm:cxn modelId="{1F4C8C50-6921-4F44-A451-42EB64A35D03}" type="presParOf" srcId="{72217C56-188C-4ED1-829D-22EBAB9277A8}" destId="{FDC871E7-D104-4368-B6AF-D57581073AAA}" srcOrd="8" destOrd="0" presId="urn:microsoft.com/office/officeart/2008/layout/VerticalCurvedList"/>
    <dgm:cxn modelId="{D84FAF4B-0533-4234-A192-7F133566C122}" type="presParOf" srcId="{FDC871E7-D104-4368-B6AF-D57581073AAA}" destId="{4BE11BA8-D3B8-4ADB-8F84-D4A2B01BD5D9}" srcOrd="0" destOrd="0" presId="urn:microsoft.com/office/officeart/2008/layout/VerticalCurvedList"/>
    <dgm:cxn modelId="{301C5318-99A6-4A21-9FC1-AE0B05180A32}" type="presParOf" srcId="{72217C56-188C-4ED1-829D-22EBAB9277A8}" destId="{FA64315A-8E93-4AEB-ABC2-F4FFFA7C1AD2}" srcOrd="9" destOrd="0" presId="urn:microsoft.com/office/officeart/2008/layout/VerticalCurvedList"/>
    <dgm:cxn modelId="{F5F51262-4258-422C-964B-DB8ED96C5330}" type="presParOf" srcId="{72217C56-188C-4ED1-829D-22EBAB9277A8}" destId="{ECD4BD63-D80B-4EDE-8137-0A80A4BAFA55}" srcOrd="10" destOrd="0" presId="urn:microsoft.com/office/officeart/2008/layout/VerticalCurvedList"/>
    <dgm:cxn modelId="{772EF4A8-0A16-4A14-90B3-153D11A12F28}" type="presParOf" srcId="{ECD4BD63-D80B-4EDE-8137-0A80A4BAFA55}" destId="{614F8C19-005D-4C0E-BD80-2EB709BD24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0F0D6E-4837-47F0-91DD-EA1799CC79A4}" type="doc">
      <dgm:prSet loTypeId="urn:microsoft.com/office/officeart/2008/layout/VerticalCurvedList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20F6BA-6662-4CCB-8CA4-BF42BAA977CF}">
      <dgm:prSet phldrT="[Texte]"/>
      <dgm:spPr/>
      <dgm:t>
        <a:bodyPr/>
        <a:lstStyle/>
        <a:p>
          <a:r>
            <a:rPr lang="en-US" dirty="0"/>
            <a:t>Mission</a:t>
          </a:r>
        </a:p>
      </dgm:t>
    </dgm:pt>
    <dgm:pt modelId="{385FE354-7F0D-47AF-A480-BAFDD2052CCA}" type="parTrans" cxnId="{50292668-5972-489D-8F28-5202F33CAC62}">
      <dgm:prSet/>
      <dgm:spPr/>
      <dgm:t>
        <a:bodyPr/>
        <a:lstStyle/>
        <a:p>
          <a:endParaRPr lang="en-US"/>
        </a:p>
      </dgm:t>
    </dgm:pt>
    <dgm:pt modelId="{1FD424DE-441C-430D-86A7-FB6B886E65DF}" type="sibTrans" cxnId="{50292668-5972-489D-8F28-5202F33CAC62}">
      <dgm:prSet/>
      <dgm:spPr/>
      <dgm:t>
        <a:bodyPr/>
        <a:lstStyle/>
        <a:p>
          <a:endParaRPr lang="en-US"/>
        </a:p>
      </dgm:t>
    </dgm:pt>
    <dgm:pt modelId="{553E717B-3447-45A1-AA9C-DF4682078B39}">
      <dgm:prSet phldrT="[Texte]"/>
      <dgm:spPr/>
      <dgm:t>
        <a:bodyPr/>
        <a:lstStyle/>
        <a:p>
          <a:r>
            <a:rPr lang="en-US" dirty="0" err="1"/>
            <a:t>Données</a:t>
          </a:r>
          <a:endParaRPr lang="en-US" dirty="0"/>
        </a:p>
      </dgm:t>
    </dgm:pt>
    <dgm:pt modelId="{49589DC0-B43B-4B32-8EA3-93B0F483C1A6}" type="parTrans" cxnId="{5DAA98EF-D721-45BB-AF86-2F7A7502F83B}">
      <dgm:prSet/>
      <dgm:spPr/>
      <dgm:t>
        <a:bodyPr/>
        <a:lstStyle/>
        <a:p>
          <a:endParaRPr lang="en-US"/>
        </a:p>
      </dgm:t>
    </dgm:pt>
    <dgm:pt modelId="{6E19B4B7-1366-4386-9704-88A86122FC77}" type="sibTrans" cxnId="{5DAA98EF-D721-45BB-AF86-2F7A7502F83B}">
      <dgm:prSet/>
      <dgm:spPr/>
      <dgm:t>
        <a:bodyPr/>
        <a:lstStyle/>
        <a:p>
          <a:endParaRPr lang="en-US"/>
        </a:p>
      </dgm:t>
    </dgm:pt>
    <dgm:pt modelId="{81A99D21-B408-46D6-B2F7-520B4492A44C}">
      <dgm:prSet phldrT="[Texte]"/>
      <dgm:spPr/>
      <dgm:t>
        <a:bodyPr/>
        <a:lstStyle/>
        <a:p>
          <a:r>
            <a:rPr lang="en-US" dirty="0"/>
            <a:t>Conclusion</a:t>
          </a:r>
        </a:p>
      </dgm:t>
    </dgm:pt>
    <dgm:pt modelId="{A19BB0B0-BE1C-4B1A-9A25-C68FB30B6A19}" type="parTrans" cxnId="{6004AC6D-85B9-4ED0-BAEE-2A5747F1189C}">
      <dgm:prSet/>
      <dgm:spPr/>
      <dgm:t>
        <a:bodyPr/>
        <a:lstStyle/>
        <a:p>
          <a:endParaRPr lang="en-US"/>
        </a:p>
      </dgm:t>
    </dgm:pt>
    <dgm:pt modelId="{EF13A8C0-6ABF-4369-9C93-66869FD8FD2F}" type="sibTrans" cxnId="{6004AC6D-85B9-4ED0-BAEE-2A5747F1189C}">
      <dgm:prSet/>
      <dgm:spPr/>
      <dgm:t>
        <a:bodyPr/>
        <a:lstStyle/>
        <a:p>
          <a:endParaRPr lang="en-US"/>
        </a:p>
      </dgm:t>
    </dgm:pt>
    <dgm:pt modelId="{78C2C77D-1F9E-4B4B-ACFD-92457E175E2C}">
      <dgm:prSet/>
      <dgm:spPr/>
      <dgm:t>
        <a:bodyPr/>
        <a:lstStyle/>
        <a:p>
          <a:r>
            <a:rPr lang="en-US" dirty="0" err="1"/>
            <a:t>Modélisation</a:t>
          </a:r>
          <a:endParaRPr lang="en-US" dirty="0"/>
        </a:p>
      </dgm:t>
    </dgm:pt>
    <dgm:pt modelId="{EABA9DC6-D715-4F17-B6DA-8D395AA53706}" type="parTrans" cxnId="{5A96B2DC-2E2B-4969-A951-7981952B7A99}">
      <dgm:prSet/>
      <dgm:spPr/>
      <dgm:t>
        <a:bodyPr/>
        <a:lstStyle/>
        <a:p>
          <a:endParaRPr lang="en-US"/>
        </a:p>
      </dgm:t>
    </dgm:pt>
    <dgm:pt modelId="{D3F8CF95-CC13-4B80-A002-C946A2A135A5}" type="sibTrans" cxnId="{5A96B2DC-2E2B-4969-A951-7981952B7A99}">
      <dgm:prSet/>
      <dgm:spPr/>
      <dgm:t>
        <a:bodyPr/>
        <a:lstStyle/>
        <a:p>
          <a:endParaRPr lang="en-US"/>
        </a:p>
      </dgm:t>
    </dgm:pt>
    <dgm:pt modelId="{92A1597E-7EAE-42DC-8157-EF5C748C433D}">
      <dgm:prSet/>
      <dgm:spPr/>
      <dgm:t>
        <a:bodyPr/>
        <a:lstStyle/>
        <a:p>
          <a:r>
            <a:rPr lang="en-US" dirty="0" err="1"/>
            <a:t>Déploiement</a:t>
          </a:r>
          <a:endParaRPr lang="en-US" dirty="0"/>
        </a:p>
      </dgm:t>
    </dgm:pt>
    <dgm:pt modelId="{242F3D1F-BEFC-4B8F-B730-1A6D45B5D71B}" type="parTrans" cxnId="{0DF52A84-29CC-491B-8828-EE81D665C17B}">
      <dgm:prSet/>
      <dgm:spPr/>
      <dgm:t>
        <a:bodyPr/>
        <a:lstStyle/>
        <a:p>
          <a:endParaRPr lang="fr-CA"/>
        </a:p>
      </dgm:t>
    </dgm:pt>
    <dgm:pt modelId="{1D4C2E09-537E-487A-9AC6-81B06B69C59B}" type="sibTrans" cxnId="{0DF52A84-29CC-491B-8828-EE81D665C17B}">
      <dgm:prSet/>
      <dgm:spPr/>
      <dgm:t>
        <a:bodyPr/>
        <a:lstStyle/>
        <a:p>
          <a:endParaRPr lang="fr-CA"/>
        </a:p>
      </dgm:t>
    </dgm:pt>
    <dgm:pt modelId="{8B5E28CA-D862-4717-B3AE-B98DD5E9AA33}" type="pres">
      <dgm:prSet presAssocID="{750F0D6E-4837-47F0-91DD-EA1799CC79A4}" presName="Name0" presStyleCnt="0">
        <dgm:presLayoutVars>
          <dgm:chMax val="7"/>
          <dgm:chPref val="7"/>
          <dgm:dir/>
        </dgm:presLayoutVars>
      </dgm:prSet>
      <dgm:spPr/>
    </dgm:pt>
    <dgm:pt modelId="{72217C56-188C-4ED1-829D-22EBAB9277A8}" type="pres">
      <dgm:prSet presAssocID="{750F0D6E-4837-47F0-91DD-EA1799CC79A4}" presName="Name1" presStyleCnt="0"/>
      <dgm:spPr/>
    </dgm:pt>
    <dgm:pt modelId="{E1E37AD6-027E-497F-AC1D-08AAFC6342D1}" type="pres">
      <dgm:prSet presAssocID="{750F0D6E-4837-47F0-91DD-EA1799CC79A4}" presName="cycle" presStyleCnt="0"/>
      <dgm:spPr/>
    </dgm:pt>
    <dgm:pt modelId="{1B5F5FCE-B405-47B0-AA69-7A0C79A26990}" type="pres">
      <dgm:prSet presAssocID="{750F0D6E-4837-47F0-91DD-EA1799CC79A4}" presName="srcNode" presStyleLbl="node1" presStyleIdx="0" presStyleCnt="5"/>
      <dgm:spPr/>
    </dgm:pt>
    <dgm:pt modelId="{9348D774-96C6-4A77-8656-31E0140B4033}" type="pres">
      <dgm:prSet presAssocID="{750F0D6E-4837-47F0-91DD-EA1799CC79A4}" presName="conn" presStyleLbl="parChTrans1D2" presStyleIdx="0" presStyleCnt="1"/>
      <dgm:spPr/>
    </dgm:pt>
    <dgm:pt modelId="{F4E400FB-4840-4B3B-80B5-27491F4E77C1}" type="pres">
      <dgm:prSet presAssocID="{750F0D6E-4837-47F0-91DD-EA1799CC79A4}" presName="extraNode" presStyleLbl="node1" presStyleIdx="0" presStyleCnt="5"/>
      <dgm:spPr/>
    </dgm:pt>
    <dgm:pt modelId="{08F497F7-E49A-4385-A529-95F9E407079A}" type="pres">
      <dgm:prSet presAssocID="{750F0D6E-4837-47F0-91DD-EA1799CC79A4}" presName="dstNode" presStyleLbl="node1" presStyleIdx="0" presStyleCnt="5"/>
      <dgm:spPr/>
    </dgm:pt>
    <dgm:pt modelId="{55FA52A5-F635-415A-8701-3A61DEC6DC70}" type="pres">
      <dgm:prSet presAssocID="{D720F6BA-6662-4CCB-8CA4-BF42BAA977CF}" presName="text_1" presStyleLbl="node1" presStyleIdx="0" presStyleCnt="5">
        <dgm:presLayoutVars>
          <dgm:bulletEnabled val="1"/>
        </dgm:presLayoutVars>
      </dgm:prSet>
      <dgm:spPr/>
    </dgm:pt>
    <dgm:pt modelId="{D264479D-6288-44D4-B21D-A256F7899A40}" type="pres">
      <dgm:prSet presAssocID="{D720F6BA-6662-4CCB-8CA4-BF42BAA977CF}" presName="accent_1" presStyleCnt="0"/>
      <dgm:spPr/>
    </dgm:pt>
    <dgm:pt modelId="{3F189B85-21A4-4B50-9E2C-C0A87E0230EA}" type="pres">
      <dgm:prSet presAssocID="{D720F6BA-6662-4CCB-8CA4-BF42BAA977CF}" presName="accentRepeatNode" presStyleLbl="solidFgAcc1" presStyleIdx="0" presStyleCnt="5"/>
      <dgm:spPr/>
    </dgm:pt>
    <dgm:pt modelId="{D92FC174-98B7-4603-A28A-36B798D53C3C}" type="pres">
      <dgm:prSet presAssocID="{553E717B-3447-45A1-AA9C-DF4682078B39}" presName="text_2" presStyleLbl="node1" presStyleIdx="1" presStyleCnt="5">
        <dgm:presLayoutVars>
          <dgm:bulletEnabled val="1"/>
        </dgm:presLayoutVars>
      </dgm:prSet>
      <dgm:spPr/>
    </dgm:pt>
    <dgm:pt modelId="{5E080599-0F9B-4D73-B837-63BE43FAA127}" type="pres">
      <dgm:prSet presAssocID="{553E717B-3447-45A1-AA9C-DF4682078B39}" presName="accent_2" presStyleCnt="0"/>
      <dgm:spPr/>
    </dgm:pt>
    <dgm:pt modelId="{186BD8C0-9165-4C39-B0A5-B88FA2A4E682}" type="pres">
      <dgm:prSet presAssocID="{553E717B-3447-45A1-AA9C-DF4682078B39}" presName="accentRepeatNode" presStyleLbl="solidFgAcc1" presStyleIdx="1" presStyleCnt="5"/>
      <dgm:spPr/>
    </dgm:pt>
    <dgm:pt modelId="{72FC7B0B-DC33-4E1A-9129-E83C22F5A2A5}" type="pres">
      <dgm:prSet presAssocID="{78C2C77D-1F9E-4B4B-ACFD-92457E175E2C}" presName="text_3" presStyleLbl="node1" presStyleIdx="2" presStyleCnt="5">
        <dgm:presLayoutVars>
          <dgm:bulletEnabled val="1"/>
        </dgm:presLayoutVars>
      </dgm:prSet>
      <dgm:spPr/>
    </dgm:pt>
    <dgm:pt modelId="{F14804FA-45EF-4246-B349-1761D2197C87}" type="pres">
      <dgm:prSet presAssocID="{78C2C77D-1F9E-4B4B-ACFD-92457E175E2C}" presName="accent_3" presStyleCnt="0"/>
      <dgm:spPr/>
    </dgm:pt>
    <dgm:pt modelId="{9AFFD344-F407-4AA8-A219-938E3CD949DE}" type="pres">
      <dgm:prSet presAssocID="{78C2C77D-1F9E-4B4B-ACFD-92457E175E2C}" presName="accentRepeatNode" presStyleLbl="solidFgAcc1" presStyleIdx="2" presStyleCnt="5" custLinFactNeighborX="2508" custLinFactNeighborY="4837"/>
      <dgm:spPr/>
    </dgm:pt>
    <dgm:pt modelId="{95F5D057-AA19-4286-ABFD-0DD99EC67E3A}" type="pres">
      <dgm:prSet presAssocID="{92A1597E-7EAE-42DC-8157-EF5C748C433D}" presName="text_4" presStyleLbl="node1" presStyleIdx="3" presStyleCnt="5">
        <dgm:presLayoutVars>
          <dgm:bulletEnabled val="1"/>
        </dgm:presLayoutVars>
      </dgm:prSet>
      <dgm:spPr/>
    </dgm:pt>
    <dgm:pt modelId="{FDC871E7-D104-4368-B6AF-D57581073AAA}" type="pres">
      <dgm:prSet presAssocID="{92A1597E-7EAE-42DC-8157-EF5C748C433D}" presName="accent_4" presStyleCnt="0"/>
      <dgm:spPr/>
    </dgm:pt>
    <dgm:pt modelId="{4BE11BA8-D3B8-4ADB-8F84-D4A2B01BD5D9}" type="pres">
      <dgm:prSet presAssocID="{92A1597E-7EAE-42DC-8157-EF5C748C433D}" presName="accentRepeatNode" presStyleLbl="solidFgAcc1" presStyleIdx="3" presStyleCnt="5"/>
      <dgm:spPr/>
    </dgm:pt>
    <dgm:pt modelId="{FA64315A-8E93-4AEB-ABC2-F4FFFA7C1AD2}" type="pres">
      <dgm:prSet presAssocID="{81A99D21-B408-46D6-B2F7-520B4492A44C}" presName="text_5" presStyleLbl="node1" presStyleIdx="4" presStyleCnt="5">
        <dgm:presLayoutVars>
          <dgm:bulletEnabled val="1"/>
        </dgm:presLayoutVars>
      </dgm:prSet>
      <dgm:spPr/>
    </dgm:pt>
    <dgm:pt modelId="{ECD4BD63-D80B-4EDE-8137-0A80A4BAFA55}" type="pres">
      <dgm:prSet presAssocID="{81A99D21-B408-46D6-B2F7-520B4492A44C}" presName="accent_5" presStyleCnt="0"/>
      <dgm:spPr/>
    </dgm:pt>
    <dgm:pt modelId="{614F8C19-005D-4C0E-BD80-2EB709BD24E6}" type="pres">
      <dgm:prSet presAssocID="{81A99D21-B408-46D6-B2F7-520B4492A44C}" presName="accentRepeatNode" presStyleLbl="solidFgAcc1" presStyleIdx="4" presStyleCnt="5"/>
      <dgm:spPr/>
    </dgm:pt>
  </dgm:ptLst>
  <dgm:cxnLst>
    <dgm:cxn modelId="{50292668-5972-489D-8F28-5202F33CAC62}" srcId="{750F0D6E-4837-47F0-91DD-EA1799CC79A4}" destId="{D720F6BA-6662-4CCB-8CA4-BF42BAA977CF}" srcOrd="0" destOrd="0" parTransId="{385FE354-7F0D-47AF-A480-BAFDD2052CCA}" sibTransId="{1FD424DE-441C-430D-86A7-FB6B886E65DF}"/>
    <dgm:cxn modelId="{7893746B-77E3-4415-9BD4-9950325BE958}" type="presOf" srcId="{1FD424DE-441C-430D-86A7-FB6B886E65DF}" destId="{9348D774-96C6-4A77-8656-31E0140B4033}" srcOrd="0" destOrd="0" presId="urn:microsoft.com/office/officeart/2008/layout/VerticalCurvedList"/>
    <dgm:cxn modelId="{6004AC6D-85B9-4ED0-BAEE-2A5747F1189C}" srcId="{750F0D6E-4837-47F0-91DD-EA1799CC79A4}" destId="{81A99D21-B408-46D6-B2F7-520B4492A44C}" srcOrd="4" destOrd="0" parTransId="{A19BB0B0-BE1C-4B1A-9A25-C68FB30B6A19}" sibTransId="{EF13A8C0-6ABF-4369-9C93-66869FD8FD2F}"/>
    <dgm:cxn modelId="{D3BD3557-A801-4818-AF56-9A01F1210E6B}" type="presOf" srcId="{81A99D21-B408-46D6-B2F7-520B4492A44C}" destId="{FA64315A-8E93-4AEB-ABC2-F4FFFA7C1AD2}" srcOrd="0" destOrd="0" presId="urn:microsoft.com/office/officeart/2008/layout/VerticalCurvedList"/>
    <dgm:cxn modelId="{0DF52A84-29CC-491B-8828-EE81D665C17B}" srcId="{750F0D6E-4837-47F0-91DD-EA1799CC79A4}" destId="{92A1597E-7EAE-42DC-8157-EF5C748C433D}" srcOrd="3" destOrd="0" parTransId="{242F3D1F-BEFC-4B8F-B730-1A6D45B5D71B}" sibTransId="{1D4C2E09-537E-487A-9AC6-81B06B69C59B}"/>
    <dgm:cxn modelId="{046552A7-6060-46B7-815A-22BEF15E89B8}" type="presOf" srcId="{D720F6BA-6662-4CCB-8CA4-BF42BAA977CF}" destId="{55FA52A5-F635-415A-8701-3A61DEC6DC70}" srcOrd="0" destOrd="0" presId="urn:microsoft.com/office/officeart/2008/layout/VerticalCurvedList"/>
    <dgm:cxn modelId="{434CD6BD-05A7-45F6-AF14-B0CF14D7B5C5}" type="presOf" srcId="{750F0D6E-4837-47F0-91DD-EA1799CC79A4}" destId="{8B5E28CA-D862-4717-B3AE-B98DD5E9AA33}" srcOrd="0" destOrd="0" presId="urn:microsoft.com/office/officeart/2008/layout/VerticalCurvedList"/>
    <dgm:cxn modelId="{BC8806CC-A6DC-4BBB-A9A7-E7C93D074D98}" type="presOf" srcId="{553E717B-3447-45A1-AA9C-DF4682078B39}" destId="{D92FC174-98B7-4603-A28A-36B798D53C3C}" srcOrd="0" destOrd="0" presId="urn:microsoft.com/office/officeart/2008/layout/VerticalCurvedList"/>
    <dgm:cxn modelId="{541C64D8-A033-45D3-8168-BC2BBC4F87E0}" type="presOf" srcId="{78C2C77D-1F9E-4B4B-ACFD-92457E175E2C}" destId="{72FC7B0B-DC33-4E1A-9129-E83C22F5A2A5}" srcOrd="0" destOrd="0" presId="urn:microsoft.com/office/officeart/2008/layout/VerticalCurvedList"/>
    <dgm:cxn modelId="{5A96B2DC-2E2B-4969-A951-7981952B7A99}" srcId="{750F0D6E-4837-47F0-91DD-EA1799CC79A4}" destId="{78C2C77D-1F9E-4B4B-ACFD-92457E175E2C}" srcOrd="2" destOrd="0" parTransId="{EABA9DC6-D715-4F17-B6DA-8D395AA53706}" sibTransId="{D3F8CF95-CC13-4B80-A002-C946A2A135A5}"/>
    <dgm:cxn modelId="{726E53E3-A7F2-463F-9083-0D25B3CF9FCD}" type="presOf" srcId="{92A1597E-7EAE-42DC-8157-EF5C748C433D}" destId="{95F5D057-AA19-4286-ABFD-0DD99EC67E3A}" srcOrd="0" destOrd="0" presId="urn:microsoft.com/office/officeart/2008/layout/VerticalCurvedList"/>
    <dgm:cxn modelId="{5DAA98EF-D721-45BB-AF86-2F7A7502F83B}" srcId="{750F0D6E-4837-47F0-91DD-EA1799CC79A4}" destId="{553E717B-3447-45A1-AA9C-DF4682078B39}" srcOrd="1" destOrd="0" parTransId="{49589DC0-B43B-4B32-8EA3-93B0F483C1A6}" sibTransId="{6E19B4B7-1366-4386-9704-88A86122FC77}"/>
    <dgm:cxn modelId="{E6F587D0-885A-4CDC-813A-882C2F7D32CF}" type="presParOf" srcId="{8B5E28CA-D862-4717-B3AE-B98DD5E9AA33}" destId="{72217C56-188C-4ED1-829D-22EBAB9277A8}" srcOrd="0" destOrd="0" presId="urn:microsoft.com/office/officeart/2008/layout/VerticalCurvedList"/>
    <dgm:cxn modelId="{2A595F6A-458C-49FF-8100-B2131384AB94}" type="presParOf" srcId="{72217C56-188C-4ED1-829D-22EBAB9277A8}" destId="{E1E37AD6-027E-497F-AC1D-08AAFC6342D1}" srcOrd="0" destOrd="0" presId="urn:microsoft.com/office/officeart/2008/layout/VerticalCurvedList"/>
    <dgm:cxn modelId="{A0F54E7C-7477-4E3A-B14D-3B120BE74E14}" type="presParOf" srcId="{E1E37AD6-027E-497F-AC1D-08AAFC6342D1}" destId="{1B5F5FCE-B405-47B0-AA69-7A0C79A26990}" srcOrd="0" destOrd="0" presId="urn:microsoft.com/office/officeart/2008/layout/VerticalCurvedList"/>
    <dgm:cxn modelId="{608B15D1-AA0C-4EF1-87C1-20DE8AF10693}" type="presParOf" srcId="{E1E37AD6-027E-497F-AC1D-08AAFC6342D1}" destId="{9348D774-96C6-4A77-8656-31E0140B4033}" srcOrd="1" destOrd="0" presId="urn:microsoft.com/office/officeart/2008/layout/VerticalCurvedList"/>
    <dgm:cxn modelId="{915791E2-4025-414F-A64D-94FF4FBA0F53}" type="presParOf" srcId="{E1E37AD6-027E-497F-AC1D-08AAFC6342D1}" destId="{F4E400FB-4840-4B3B-80B5-27491F4E77C1}" srcOrd="2" destOrd="0" presId="urn:microsoft.com/office/officeart/2008/layout/VerticalCurvedList"/>
    <dgm:cxn modelId="{B9BEBBC3-76FC-4436-8775-B3A72210A843}" type="presParOf" srcId="{E1E37AD6-027E-497F-AC1D-08AAFC6342D1}" destId="{08F497F7-E49A-4385-A529-95F9E407079A}" srcOrd="3" destOrd="0" presId="urn:microsoft.com/office/officeart/2008/layout/VerticalCurvedList"/>
    <dgm:cxn modelId="{F3038403-02DD-4024-884F-7B0FF0095702}" type="presParOf" srcId="{72217C56-188C-4ED1-829D-22EBAB9277A8}" destId="{55FA52A5-F635-415A-8701-3A61DEC6DC70}" srcOrd="1" destOrd="0" presId="urn:microsoft.com/office/officeart/2008/layout/VerticalCurvedList"/>
    <dgm:cxn modelId="{2707D731-CF5F-4877-9948-1040ABD411F5}" type="presParOf" srcId="{72217C56-188C-4ED1-829D-22EBAB9277A8}" destId="{D264479D-6288-44D4-B21D-A256F7899A40}" srcOrd="2" destOrd="0" presId="urn:microsoft.com/office/officeart/2008/layout/VerticalCurvedList"/>
    <dgm:cxn modelId="{34BCEACC-7B71-4855-9CE4-5F4370A7E217}" type="presParOf" srcId="{D264479D-6288-44D4-B21D-A256F7899A40}" destId="{3F189B85-21A4-4B50-9E2C-C0A87E0230EA}" srcOrd="0" destOrd="0" presId="urn:microsoft.com/office/officeart/2008/layout/VerticalCurvedList"/>
    <dgm:cxn modelId="{10CE7D1C-F484-43F3-ADC0-08E024FC72FE}" type="presParOf" srcId="{72217C56-188C-4ED1-829D-22EBAB9277A8}" destId="{D92FC174-98B7-4603-A28A-36B798D53C3C}" srcOrd="3" destOrd="0" presId="urn:microsoft.com/office/officeart/2008/layout/VerticalCurvedList"/>
    <dgm:cxn modelId="{6A352A4C-723D-4D80-A52D-9B65F823F39D}" type="presParOf" srcId="{72217C56-188C-4ED1-829D-22EBAB9277A8}" destId="{5E080599-0F9B-4D73-B837-63BE43FAA127}" srcOrd="4" destOrd="0" presId="urn:microsoft.com/office/officeart/2008/layout/VerticalCurvedList"/>
    <dgm:cxn modelId="{7D03ED5C-4D26-490C-BFF5-D0479CABFB90}" type="presParOf" srcId="{5E080599-0F9B-4D73-B837-63BE43FAA127}" destId="{186BD8C0-9165-4C39-B0A5-B88FA2A4E682}" srcOrd="0" destOrd="0" presId="urn:microsoft.com/office/officeart/2008/layout/VerticalCurvedList"/>
    <dgm:cxn modelId="{F25B7EF3-5A6D-407F-A3D0-DC2F217D2688}" type="presParOf" srcId="{72217C56-188C-4ED1-829D-22EBAB9277A8}" destId="{72FC7B0B-DC33-4E1A-9129-E83C22F5A2A5}" srcOrd="5" destOrd="0" presId="urn:microsoft.com/office/officeart/2008/layout/VerticalCurvedList"/>
    <dgm:cxn modelId="{0638246F-15BC-4080-8E2F-223FB7A8CFE8}" type="presParOf" srcId="{72217C56-188C-4ED1-829D-22EBAB9277A8}" destId="{F14804FA-45EF-4246-B349-1761D2197C87}" srcOrd="6" destOrd="0" presId="urn:microsoft.com/office/officeart/2008/layout/VerticalCurvedList"/>
    <dgm:cxn modelId="{425F1FF9-8C53-4E08-93DB-0810C972C707}" type="presParOf" srcId="{F14804FA-45EF-4246-B349-1761D2197C87}" destId="{9AFFD344-F407-4AA8-A219-938E3CD949DE}" srcOrd="0" destOrd="0" presId="urn:microsoft.com/office/officeart/2008/layout/VerticalCurvedList"/>
    <dgm:cxn modelId="{1523960E-85E2-4832-8A15-3B783F1ED5B1}" type="presParOf" srcId="{72217C56-188C-4ED1-829D-22EBAB9277A8}" destId="{95F5D057-AA19-4286-ABFD-0DD99EC67E3A}" srcOrd="7" destOrd="0" presId="urn:microsoft.com/office/officeart/2008/layout/VerticalCurvedList"/>
    <dgm:cxn modelId="{1F4C8C50-6921-4F44-A451-42EB64A35D03}" type="presParOf" srcId="{72217C56-188C-4ED1-829D-22EBAB9277A8}" destId="{FDC871E7-D104-4368-B6AF-D57581073AAA}" srcOrd="8" destOrd="0" presId="urn:microsoft.com/office/officeart/2008/layout/VerticalCurvedList"/>
    <dgm:cxn modelId="{D84FAF4B-0533-4234-A192-7F133566C122}" type="presParOf" srcId="{FDC871E7-D104-4368-B6AF-D57581073AAA}" destId="{4BE11BA8-D3B8-4ADB-8F84-D4A2B01BD5D9}" srcOrd="0" destOrd="0" presId="urn:microsoft.com/office/officeart/2008/layout/VerticalCurvedList"/>
    <dgm:cxn modelId="{301C5318-99A6-4A21-9FC1-AE0B05180A32}" type="presParOf" srcId="{72217C56-188C-4ED1-829D-22EBAB9277A8}" destId="{FA64315A-8E93-4AEB-ABC2-F4FFFA7C1AD2}" srcOrd="9" destOrd="0" presId="urn:microsoft.com/office/officeart/2008/layout/VerticalCurvedList"/>
    <dgm:cxn modelId="{F5F51262-4258-422C-964B-DB8ED96C5330}" type="presParOf" srcId="{72217C56-188C-4ED1-829D-22EBAB9277A8}" destId="{ECD4BD63-D80B-4EDE-8137-0A80A4BAFA55}" srcOrd="10" destOrd="0" presId="urn:microsoft.com/office/officeart/2008/layout/VerticalCurvedList"/>
    <dgm:cxn modelId="{772EF4A8-0A16-4A14-90B3-153D11A12F28}" type="presParOf" srcId="{ECD4BD63-D80B-4EDE-8137-0A80A4BAFA55}" destId="{614F8C19-005D-4C0E-BD80-2EB709BD24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0F0D6E-4837-47F0-91DD-EA1799CC79A4}" type="doc">
      <dgm:prSet loTypeId="urn:microsoft.com/office/officeart/2008/layout/VerticalCurvedList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20F6BA-6662-4CCB-8CA4-BF42BAA977CF}">
      <dgm:prSet phldrT="[Texte]"/>
      <dgm:spPr/>
      <dgm:t>
        <a:bodyPr/>
        <a:lstStyle/>
        <a:p>
          <a:r>
            <a:rPr lang="en-US" dirty="0"/>
            <a:t>Mission</a:t>
          </a:r>
        </a:p>
      </dgm:t>
    </dgm:pt>
    <dgm:pt modelId="{385FE354-7F0D-47AF-A480-BAFDD2052CCA}" type="parTrans" cxnId="{50292668-5972-489D-8F28-5202F33CAC62}">
      <dgm:prSet/>
      <dgm:spPr/>
      <dgm:t>
        <a:bodyPr/>
        <a:lstStyle/>
        <a:p>
          <a:endParaRPr lang="en-US"/>
        </a:p>
      </dgm:t>
    </dgm:pt>
    <dgm:pt modelId="{1FD424DE-441C-430D-86A7-FB6B886E65DF}" type="sibTrans" cxnId="{50292668-5972-489D-8F28-5202F33CAC62}">
      <dgm:prSet/>
      <dgm:spPr/>
      <dgm:t>
        <a:bodyPr/>
        <a:lstStyle/>
        <a:p>
          <a:endParaRPr lang="en-US"/>
        </a:p>
      </dgm:t>
    </dgm:pt>
    <dgm:pt modelId="{553E717B-3447-45A1-AA9C-DF4682078B39}">
      <dgm:prSet phldrT="[Texte]"/>
      <dgm:spPr/>
      <dgm:t>
        <a:bodyPr/>
        <a:lstStyle/>
        <a:p>
          <a:r>
            <a:rPr lang="en-US" dirty="0" err="1"/>
            <a:t>Données</a:t>
          </a:r>
          <a:endParaRPr lang="en-US" dirty="0"/>
        </a:p>
      </dgm:t>
    </dgm:pt>
    <dgm:pt modelId="{49589DC0-B43B-4B32-8EA3-93B0F483C1A6}" type="parTrans" cxnId="{5DAA98EF-D721-45BB-AF86-2F7A7502F83B}">
      <dgm:prSet/>
      <dgm:spPr/>
      <dgm:t>
        <a:bodyPr/>
        <a:lstStyle/>
        <a:p>
          <a:endParaRPr lang="en-US"/>
        </a:p>
      </dgm:t>
    </dgm:pt>
    <dgm:pt modelId="{6E19B4B7-1366-4386-9704-88A86122FC77}" type="sibTrans" cxnId="{5DAA98EF-D721-45BB-AF86-2F7A7502F83B}">
      <dgm:prSet/>
      <dgm:spPr/>
      <dgm:t>
        <a:bodyPr/>
        <a:lstStyle/>
        <a:p>
          <a:endParaRPr lang="en-US"/>
        </a:p>
      </dgm:t>
    </dgm:pt>
    <dgm:pt modelId="{81A99D21-B408-46D6-B2F7-520B4492A44C}">
      <dgm:prSet phldrT="[Texte]"/>
      <dgm:spPr/>
      <dgm:t>
        <a:bodyPr/>
        <a:lstStyle/>
        <a:p>
          <a:r>
            <a:rPr lang="en-US" dirty="0"/>
            <a:t>Conclusion</a:t>
          </a:r>
        </a:p>
      </dgm:t>
    </dgm:pt>
    <dgm:pt modelId="{A19BB0B0-BE1C-4B1A-9A25-C68FB30B6A19}" type="parTrans" cxnId="{6004AC6D-85B9-4ED0-BAEE-2A5747F1189C}">
      <dgm:prSet/>
      <dgm:spPr/>
      <dgm:t>
        <a:bodyPr/>
        <a:lstStyle/>
        <a:p>
          <a:endParaRPr lang="en-US"/>
        </a:p>
      </dgm:t>
    </dgm:pt>
    <dgm:pt modelId="{EF13A8C0-6ABF-4369-9C93-66869FD8FD2F}" type="sibTrans" cxnId="{6004AC6D-85B9-4ED0-BAEE-2A5747F1189C}">
      <dgm:prSet/>
      <dgm:spPr/>
      <dgm:t>
        <a:bodyPr/>
        <a:lstStyle/>
        <a:p>
          <a:endParaRPr lang="en-US"/>
        </a:p>
      </dgm:t>
    </dgm:pt>
    <dgm:pt modelId="{78C2C77D-1F9E-4B4B-ACFD-92457E175E2C}">
      <dgm:prSet/>
      <dgm:spPr/>
      <dgm:t>
        <a:bodyPr/>
        <a:lstStyle/>
        <a:p>
          <a:r>
            <a:rPr lang="en-US" dirty="0" err="1"/>
            <a:t>Modélisation</a:t>
          </a:r>
          <a:endParaRPr lang="en-US" dirty="0"/>
        </a:p>
      </dgm:t>
    </dgm:pt>
    <dgm:pt modelId="{EABA9DC6-D715-4F17-B6DA-8D395AA53706}" type="parTrans" cxnId="{5A96B2DC-2E2B-4969-A951-7981952B7A99}">
      <dgm:prSet/>
      <dgm:spPr/>
      <dgm:t>
        <a:bodyPr/>
        <a:lstStyle/>
        <a:p>
          <a:endParaRPr lang="en-US"/>
        </a:p>
      </dgm:t>
    </dgm:pt>
    <dgm:pt modelId="{D3F8CF95-CC13-4B80-A002-C946A2A135A5}" type="sibTrans" cxnId="{5A96B2DC-2E2B-4969-A951-7981952B7A99}">
      <dgm:prSet/>
      <dgm:spPr/>
      <dgm:t>
        <a:bodyPr/>
        <a:lstStyle/>
        <a:p>
          <a:endParaRPr lang="en-US"/>
        </a:p>
      </dgm:t>
    </dgm:pt>
    <dgm:pt modelId="{92A1597E-7EAE-42DC-8157-EF5C748C433D}">
      <dgm:prSet/>
      <dgm:spPr/>
      <dgm:t>
        <a:bodyPr/>
        <a:lstStyle/>
        <a:p>
          <a:r>
            <a:rPr lang="en-US" dirty="0" err="1"/>
            <a:t>Déploiement</a:t>
          </a:r>
          <a:endParaRPr lang="en-US" dirty="0"/>
        </a:p>
      </dgm:t>
    </dgm:pt>
    <dgm:pt modelId="{242F3D1F-BEFC-4B8F-B730-1A6D45B5D71B}" type="parTrans" cxnId="{0DF52A84-29CC-491B-8828-EE81D665C17B}">
      <dgm:prSet/>
      <dgm:spPr/>
      <dgm:t>
        <a:bodyPr/>
        <a:lstStyle/>
        <a:p>
          <a:endParaRPr lang="fr-CA"/>
        </a:p>
      </dgm:t>
    </dgm:pt>
    <dgm:pt modelId="{1D4C2E09-537E-487A-9AC6-81B06B69C59B}" type="sibTrans" cxnId="{0DF52A84-29CC-491B-8828-EE81D665C17B}">
      <dgm:prSet/>
      <dgm:spPr/>
      <dgm:t>
        <a:bodyPr/>
        <a:lstStyle/>
        <a:p>
          <a:endParaRPr lang="fr-CA"/>
        </a:p>
      </dgm:t>
    </dgm:pt>
    <dgm:pt modelId="{8B5E28CA-D862-4717-B3AE-B98DD5E9AA33}" type="pres">
      <dgm:prSet presAssocID="{750F0D6E-4837-47F0-91DD-EA1799CC79A4}" presName="Name0" presStyleCnt="0">
        <dgm:presLayoutVars>
          <dgm:chMax val="7"/>
          <dgm:chPref val="7"/>
          <dgm:dir/>
        </dgm:presLayoutVars>
      </dgm:prSet>
      <dgm:spPr/>
    </dgm:pt>
    <dgm:pt modelId="{72217C56-188C-4ED1-829D-22EBAB9277A8}" type="pres">
      <dgm:prSet presAssocID="{750F0D6E-4837-47F0-91DD-EA1799CC79A4}" presName="Name1" presStyleCnt="0"/>
      <dgm:spPr/>
    </dgm:pt>
    <dgm:pt modelId="{E1E37AD6-027E-497F-AC1D-08AAFC6342D1}" type="pres">
      <dgm:prSet presAssocID="{750F0D6E-4837-47F0-91DD-EA1799CC79A4}" presName="cycle" presStyleCnt="0"/>
      <dgm:spPr/>
    </dgm:pt>
    <dgm:pt modelId="{1B5F5FCE-B405-47B0-AA69-7A0C79A26990}" type="pres">
      <dgm:prSet presAssocID="{750F0D6E-4837-47F0-91DD-EA1799CC79A4}" presName="srcNode" presStyleLbl="node1" presStyleIdx="0" presStyleCnt="5"/>
      <dgm:spPr/>
    </dgm:pt>
    <dgm:pt modelId="{9348D774-96C6-4A77-8656-31E0140B4033}" type="pres">
      <dgm:prSet presAssocID="{750F0D6E-4837-47F0-91DD-EA1799CC79A4}" presName="conn" presStyleLbl="parChTrans1D2" presStyleIdx="0" presStyleCnt="1"/>
      <dgm:spPr/>
    </dgm:pt>
    <dgm:pt modelId="{F4E400FB-4840-4B3B-80B5-27491F4E77C1}" type="pres">
      <dgm:prSet presAssocID="{750F0D6E-4837-47F0-91DD-EA1799CC79A4}" presName="extraNode" presStyleLbl="node1" presStyleIdx="0" presStyleCnt="5"/>
      <dgm:spPr/>
    </dgm:pt>
    <dgm:pt modelId="{08F497F7-E49A-4385-A529-95F9E407079A}" type="pres">
      <dgm:prSet presAssocID="{750F0D6E-4837-47F0-91DD-EA1799CC79A4}" presName="dstNode" presStyleLbl="node1" presStyleIdx="0" presStyleCnt="5"/>
      <dgm:spPr/>
    </dgm:pt>
    <dgm:pt modelId="{55FA52A5-F635-415A-8701-3A61DEC6DC70}" type="pres">
      <dgm:prSet presAssocID="{D720F6BA-6662-4CCB-8CA4-BF42BAA977CF}" presName="text_1" presStyleLbl="node1" presStyleIdx="0" presStyleCnt="5">
        <dgm:presLayoutVars>
          <dgm:bulletEnabled val="1"/>
        </dgm:presLayoutVars>
      </dgm:prSet>
      <dgm:spPr/>
    </dgm:pt>
    <dgm:pt modelId="{D264479D-6288-44D4-B21D-A256F7899A40}" type="pres">
      <dgm:prSet presAssocID="{D720F6BA-6662-4CCB-8CA4-BF42BAA977CF}" presName="accent_1" presStyleCnt="0"/>
      <dgm:spPr/>
    </dgm:pt>
    <dgm:pt modelId="{3F189B85-21A4-4B50-9E2C-C0A87E0230EA}" type="pres">
      <dgm:prSet presAssocID="{D720F6BA-6662-4CCB-8CA4-BF42BAA977CF}" presName="accentRepeatNode" presStyleLbl="solidFgAcc1" presStyleIdx="0" presStyleCnt="5"/>
      <dgm:spPr/>
    </dgm:pt>
    <dgm:pt modelId="{D92FC174-98B7-4603-A28A-36B798D53C3C}" type="pres">
      <dgm:prSet presAssocID="{553E717B-3447-45A1-AA9C-DF4682078B39}" presName="text_2" presStyleLbl="node1" presStyleIdx="1" presStyleCnt="5">
        <dgm:presLayoutVars>
          <dgm:bulletEnabled val="1"/>
        </dgm:presLayoutVars>
      </dgm:prSet>
      <dgm:spPr/>
    </dgm:pt>
    <dgm:pt modelId="{5E080599-0F9B-4D73-B837-63BE43FAA127}" type="pres">
      <dgm:prSet presAssocID="{553E717B-3447-45A1-AA9C-DF4682078B39}" presName="accent_2" presStyleCnt="0"/>
      <dgm:spPr/>
    </dgm:pt>
    <dgm:pt modelId="{186BD8C0-9165-4C39-B0A5-B88FA2A4E682}" type="pres">
      <dgm:prSet presAssocID="{553E717B-3447-45A1-AA9C-DF4682078B39}" presName="accentRepeatNode" presStyleLbl="solidFgAcc1" presStyleIdx="1" presStyleCnt="5"/>
      <dgm:spPr/>
    </dgm:pt>
    <dgm:pt modelId="{72FC7B0B-DC33-4E1A-9129-E83C22F5A2A5}" type="pres">
      <dgm:prSet presAssocID="{78C2C77D-1F9E-4B4B-ACFD-92457E175E2C}" presName="text_3" presStyleLbl="node1" presStyleIdx="2" presStyleCnt="5">
        <dgm:presLayoutVars>
          <dgm:bulletEnabled val="1"/>
        </dgm:presLayoutVars>
      </dgm:prSet>
      <dgm:spPr/>
    </dgm:pt>
    <dgm:pt modelId="{F14804FA-45EF-4246-B349-1761D2197C87}" type="pres">
      <dgm:prSet presAssocID="{78C2C77D-1F9E-4B4B-ACFD-92457E175E2C}" presName="accent_3" presStyleCnt="0"/>
      <dgm:spPr/>
    </dgm:pt>
    <dgm:pt modelId="{9AFFD344-F407-4AA8-A219-938E3CD949DE}" type="pres">
      <dgm:prSet presAssocID="{78C2C77D-1F9E-4B4B-ACFD-92457E175E2C}" presName="accentRepeatNode" presStyleLbl="solidFgAcc1" presStyleIdx="2" presStyleCnt="5" custLinFactNeighborX="2508" custLinFactNeighborY="4837"/>
      <dgm:spPr/>
    </dgm:pt>
    <dgm:pt modelId="{95F5D057-AA19-4286-ABFD-0DD99EC67E3A}" type="pres">
      <dgm:prSet presAssocID="{92A1597E-7EAE-42DC-8157-EF5C748C433D}" presName="text_4" presStyleLbl="node1" presStyleIdx="3" presStyleCnt="5">
        <dgm:presLayoutVars>
          <dgm:bulletEnabled val="1"/>
        </dgm:presLayoutVars>
      </dgm:prSet>
      <dgm:spPr/>
    </dgm:pt>
    <dgm:pt modelId="{FDC871E7-D104-4368-B6AF-D57581073AAA}" type="pres">
      <dgm:prSet presAssocID="{92A1597E-7EAE-42DC-8157-EF5C748C433D}" presName="accent_4" presStyleCnt="0"/>
      <dgm:spPr/>
    </dgm:pt>
    <dgm:pt modelId="{4BE11BA8-D3B8-4ADB-8F84-D4A2B01BD5D9}" type="pres">
      <dgm:prSet presAssocID="{92A1597E-7EAE-42DC-8157-EF5C748C433D}" presName="accentRepeatNode" presStyleLbl="solidFgAcc1" presStyleIdx="3" presStyleCnt="5"/>
      <dgm:spPr/>
    </dgm:pt>
    <dgm:pt modelId="{FA64315A-8E93-4AEB-ABC2-F4FFFA7C1AD2}" type="pres">
      <dgm:prSet presAssocID="{81A99D21-B408-46D6-B2F7-520B4492A44C}" presName="text_5" presStyleLbl="node1" presStyleIdx="4" presStyleCnt="5">
        <dgm:presLayoutVars>
          <dgm:bulletEnabled val="1"/>
        </dgm:presLayoutVars>
      </dgm:prSet>
      <dgm:spPr/>
    </dgm:pt>
    <dgm:pt modelId="{ECD4BD63-D80B-4EDE-8137-0A80A4BAFA55}" type="pres">
      <dgm:prSet presAssocID="{81A99D21-B408-46D6-B2F7-520B4492A44C}" presName="accent_5" presStyleCnt="0"/>
      <dgm:spPr/>
    </dgm:pt>
    <dgm:pt modelId="{614F8C19-005D-4C0E-BD80-2EB709BD24E6}" type="pres">
      <dgm:prSet presAssocID="{81A99D21-B408-46D6-B2F7-520B4492A44C}" presName="accentRepeatNode" presStyleLbl="solidFgAcc1" presStyleIdx="4" presStyleCnt="5"/>
      <dgm:spPr/>
    </dgm:pt>
  </dgm:ptLst>
  <dgm:cxnLst>
    <dgm:cxn modelId="{50292668-5972-489D-8F28-5202F33CAC62}" srcId="{750F0D6E-4837-47F0-91DD-EA1799CC79A4}" destId="{D720F6BA-6662-4CCB-8CA4-BF42BAA977CF}" srcOrd="0" destOrd="0" parTransId="{385FE354-7F0D-47AF-A480-BAFDD2052CCA}" sibTransId="{1FD424DE-441C-430D-86A7-FB6B886E65DF}"/>
    <dgm:cxn modelId="{7893746B-77E3-4415-9BD4-9950325BE958}" type="presOf" srcId="{1FD424DE-441C-430D-86A7-FB6B886E65DF}" destId="{9348D774-96C6-4A77-8656-31E0140B4033}" srcOrd="0" destOrd="0" presId="urn:microsoft.com/office/officeart/2008/layout/VerticalCurvedList"/>
    <dgm:cxn modelId="{6004AC6D-85B9-4ED0-BAEE-2A5747F1189C}" srcId="{750F0D6E-4837-47F0-91DD-EA1799CC79A4}" destId="{81A99D21-B408-46D6-B2F7-520B4492A44C}" srcOrd="4" destOrd="0" parTransId="{A19BB0B0-BE1C-4B1A-9A25-C68FB30B6A19}" sibTransId="{EF13A8C0-6ABF-4369-9C93-66869FD8FD2F}"/>
    <dgm:cxn modelId="{D3BD3557-A801-4818-AF56-9A01F1210E6B}" type="presOf" srcId="{81A99D21-B408-46D6-B2F7-520B4492A44C}" destId="{FA64315A-8E93-4AEB-ABC2-F4FFFA7C1AD2}" srcOrd="0" destOrd="0" presId="urn:microsoft.com/office/officeart/2008/layout/VerticalCurvedList"/>
    <dgm:cxn modelId="{0DF52A84-29CC-491B-8828-EE81D665C17B}" srcId="{750F0D6E-4837-47F0-91DD-EA1799CC79A4}" destId="{92A1597E-7EAE-42DC-8157-EF5C748C433D}" srcOrd="3" destOrd="0" parTransId="{242F3D1F-BEFC-4B8F-B730-1A6D45B5D71B}" sibTransId="{1D4C2E09-537E-487A-9AC6-81B06B69C59B}"/>
    <dgm:cxn modelId="{046552A7-6060-46B7-815A-22BEF15E89B8}" type="presOf" srcId="{D720F6BA-6662-4CCB-8CA4-BF42BAA977CF}" destId="{55FA52A5-F635-415A-8701-3A61DEC6DC70}" srcOrd="0" destOrd="0" presId="urn:microsoft.com/office/officeart/2008/layout/VerticalCurvedList"/>
    <dgm:cxn modelId="{434CD6BD-05A7-45F6-AF14-B0CF14D7B5C5}" type="presOf" srcId="{750F0D6E-4837-47F0-91DD-EA1799CC79A4}" destId="{8B5E28CA-D862-4717-B3AE-B98DD5E9AA33}" srcOrd="0" destOrd="0" presId="urn:microsoft.com/office/officeart/2008/layout/VerticalCurvedList"/>
    <dgm:cxn modelId="{BC8806CC-A6DC-4BBB-A9A7-E7C93D074D98}" type="presOf" srcId="{553E717B-3447-45A1-AA9C-DF4682078B39}" destId="{D92FC174-98B7-4603-A28A-36B798D53C3C}" srcOrd="0" destOrd="0" presId="urn:microsoft.com/office/officeart/2008/layout/VerticalCurvedList"/>
    <dgm:cxn modelId="{541C64D8-A033-45D3-8168-BC2BBC4F87E0}" type="presOf" srcId="{78C2C77D-1F9E-4B4B-ACFD-92457E175E2C}" destId="{72FC7B0B-DC33-4E1A-9129-E83C22F5A2A5}" srcOrd="0" destOrd="0" presId="urn:microsoft.com/office/officeart/2008/layout/VerticalCurvedList"/>
    <dgm:cxn modelId="{5A96B2DC-2E2B-4969-A951-7981952B7A99}" srcId="{750F0D6E-4837-47F0-91DD-EA1799CC79A4}" destId="{78C2C77D-1F9E-4B4B-ACFD-92457E175E2C}" srcOrd="2" destOrd="0" parTransId="{EABA9DC6-D715-4F17-B6DA-8D395AA53706}" sibTransId="{D3F8CF95-CC13-4B80-A002-C946A2A135A5}"/>
    <dgm:cxn modelId="{726E53E3-A7F2-463F-9083-0D25B3CF9FCD}" type="presOf" srcId="{92A1597E-7EAE-42DC-8157-EF5C748C433D}" destId="{95F5D057-AA19-4286-ABFD-0DD99EC67E3A}" srcOrd="0" destOrd="0" presId="urn:microsoft.com/office/officeart/2008/layout/VerticalCurvedList"/>
    <dgm:cxn modelId="{5DAA98EF-D721-45BB-AF86-2F7A7502F83B}" srcId="{750F0D6E-4837-47F0-91DD-EA1799CC79A4}" destId="{553E717B-3447-45A1-AA9C-DF4682078B39}" srcOrd="1" destOrd="0" parTransId="{49589DC0-B43B-4B32-8EA3-93B0F483C1A6}" sibTransId="{6E19B4B7-1366-4386-9704-88A86122FC77}"/>
    <dgm:cxn modelId="{E6F587D0-885A-4CDC-813A-882C2F7D32CF}" type="presParOf" srcId="{8B5E28CA-D862-4717-B3AE-B98DD5E9AA33}" destId="{72217C56-188C-4ED1-829D-22EBAB9277A8}" srcOrd="0" destOrd="0" presId="urn:microsoft.com/office/officeart/2008/layout/VerticalCurvedList"/>
    <dgm:cxn modelId="{2A595F6A-458C-49FF-8100-B2131384AB94}" type="presParOf" srcId="{72217C56-188C-4ED1-829D-22EBAB9277A8}" destId="{E1E37AD6-027E-497F-AC1D-08AAFC6342D1}" srcOrd="0" destOrd="0" presId="urn:microsoft.com/office/officeart/2008/layout/VerticalCurvedList"/>
    <dgm:cxn modelId="{A0F54E7C-7477-4E3A-B14D-3B120BE74E14}" type="presParOf" srcId="{E1E37AD6-027E-497F-AC1D-08AAFC6342D1}" destId="{1B5F5FCE-B405-47B0-AA69-7A0C79A26990}" srcOrd="0" destOrd="0" presId="urn:microsoft.com/office/officeart/2008/layout/VerticalCurvedList"/>
    <dgm:cxn modelId="{608B15D1-AA0C-4EF1-87C1-20DE8AF10693}" type="presParOf" srcId="{E1E37AD6-027E-497F-AC1D-08AAFC6342D1}" destId="{9348D774-96C6-4A77-8656-31E0140B4033}" srcOrd="1" destOrd="0" presId="urn:microsoft.com/office/officeart/2008/layout/VerticalCurvedList"/>
    <dgm:cxn modelId="{915791E2-4025-414F-A64D-94FF4FBA0F53}" type="presParOf" srcId="{E1E37AD6-027E-497F-AC1D-08AAFC6342D1}" destId="{F4E400FB-4840-4B3B-80B5-27491F4E77C1}" srcOrd="2" destOrd="0" presId="urn:microsoft.com/office/officeart/2008/layout/VerticalCurvedList"/>
    <dgm:cxn modelId="{B9BEBBC3-76FC-4436-8775-B3A72210A843}" type="presParOf" srcId="{E1E37AD6-027E-497F-AC1D-08AAFC6342D1}" destId="{08F497F7-E49A-4385-A529-95F9E407079A}" srcOrd="3" destOrd="0" presId="urn:microsoft.com/office/officeart/2008/layout/VerticalCurvedList"/>
    <dgm:cxn modelId="{F3038403-02DD-4024-884F-7B0FF0095702}" type="presParOf" srcId="{72217C56-188C-4ED1-829D-22EBAB9277A8}" destId="{55FA52A5-F635-415A-8701-3A61DEC6DC70}" srcOrd="1" destOrd="0" presId="urn:microsoft.com/office/officeart/2008/layout/VerticalCurvedList"/>
    <dgm:cxn modelId="{2707D731-CF5F-4877-9948-1040ABD411F5}" type="presParOf" srcId="{72217C56-188C-4ED1-829D-22EBAB9277A8}" destId="{D264479D-6288-44D4-B21D-A256F7899A40}" srcOrd="2" destOrd="0" presId="urn:microsoft.com/office/officeart/2008/layout/VerticalCurvedList"/>
    <dgm:cxn modelId="{34BCEACC-7B71-4855-9CE4-5F4370A7E217}" type="presParOf" srcId="{D264479D-6288-44D4-B21D-A256F7899A40}" destId="{3F189B85-21A4-4B50-9E2C-C0A87E0230EA}" srcOrd="0" destOrd="0" presId="urn:microsoft.com/office/officeart/2008/layout/VerticalCurvedList"/>
    <dgm:cxn modelId="{10CE7D1C-F484-43F3-ADC0-08E024FC72FE}" type="presParOf" srcId="{72217C56-188C-4ED1-829D-22EBAB9277A8}" destId="{D92FC174-98B7-4603-A28A-36B798D53C3C}" srcOrd="3" destOrd="0" presId="urn:microsoft.com/office/officeart/2008/layout/VerticalCurvedList"/>
    <dgm:cxn modelId="{6A352A4C-723D-4D80-A52D-9B65F823F39D}" type="presParOf" srcId="{72217C56-188C-4ED1-829D-22EBAB9277A8}" destId="{5E080599-0F9B-4D73-B837-63BE43FAA127}" srcOrd="4" destOrd="0" presId="urn:microsoft.com/office/officeart/2008/layout/VerticalCurvedList"/>
    <dgm:cxn modelId="{7D03ED5C-4D26-490C-BFF5-D0479CABFB90}" type="presParOf" srcId="{5E080599-0F9B-4D73-B837-63BE43FAA127}" destId="{186BD8C0-9165-4C39-B0A5-B88FA2A4E682}" srcOrd="0" destOrd="0" presId="urn:microsoft.com/office/officeart/2008/layout/VerticalCurvedList"/>
    <dgm:cxn modelId="{F25B7EF3-5A6D-407F-A3D0-DC2F217D2688}" type="presParOf" srcId="{72217C56-188C-4ED1-829D-22EBAB9277A8}" destId="{72FC7B0B-DC33-4E1A-9129-E83C22F5A2A5}" srcOrd="5" destOrd="0" presId="urn:microsoft.com/office/officeart/2008/layout/VerticalCurvedList"/>
    <dgm:cxn modelId="{0638246F-15BC-4080-8E2F-223FB7A8CFE8}" type="presParOf" srcId="{72217C56-188C-4ED1-829D-22EBAB9277A8}" destId="{F14804FA-45EF-4246-B349-1761D2197C87}" srcOrd="6" destOrd="0" presId="urn:microsoft.com/office/officeart/2008/layout/VerticalCurvedList"/>
    <dgm:cxn modelId="{425F1FF9-8C53-4E08-93DB-0810C972C707}" type="presParOf" srcId="{F14804FA-45EF-4246-B349-1761D2197C87}" destId="{9AFFD344-F407-4AA8-A219-938E3CD949DE}" srcOrd="0" destOrd="0" presId="urn:microsoft.com/office/officeart/2008/layout/VerticalCurvedList"/>
    <dgm:cxn modelId="{1523960E-85E2-4832-8A15-3B783F1ED5B1}" type="presParOf" srcId="{72217C56-188C-4ED1-829D-22EBAB9277A8}" destId="{95F5D057-AA19-4286-ABFD-0DD99EC67E3A}" srcOrd="7" destOrd="0" presId="urn:microsoft.com/office/officeart/2008/layout/VerticalCurvedList"/>
    <dgm:cxn modelId="{1F4C8C50-6921-4F44-A451-42EB64A35D03}" type="presParOf" srcId="{72217C56-188C-4ED1-829D-22EBAB9277A8}" destId="{FDC871E7-D104-4368-B6AF-D57581073AAA}" srcOrd="8" destOrd="0" presId="urn:microsoft.com/office/officeart/2008/layout/VerticalCurvedList"/>
    <dgm:cxn modelId="{D84FAF4B-0533-4234-A192-7F133566C122}" type="presParOf" srcId="{FDC871E7-D104-4368-B6AF-D57581073AAA}" destId="{4BE11BA8-D3B8-4ADB-8F84-D4A2B01BD5D9}" srcOrd="0" destOrd="0" presId="urn:microsoft.com/office/officeart/2008/layout/VerticalCurvedList"/>
    <dgm:cxn modelId="{301C5318-99A6-4A21-9FC1-AE0B05180A32}" type="presParOf" srcId="{72217C56-188C-4ED1-829D-22EBAB9277A8}" destId="{FA64315A-8E93-4AEB-ABC2-F4FFFA7C1AD2}" srcOrd="9" destOrd="0" presId="urn:microsoft.com/office/officeart/2008/layout/VerticalCurvedList"/>
    <dgm:cxn modelId="{F5F51262-4258-422C-964B-DB8ED96C5330}" type="presParOf" srcId="{72217C56-188C-4ED1-829D-22EBAB9277A8}" destId="{ECD4BD63-D80B-4EDE-8137-0A80A4BAFA55}" srcOrd="10" destOrd="0" presId="urn:microsoft.com/office/officeart/2008/layout/VerticalCurvedList"/>
    <dgm:cxn modelId="{772EF4A8-0A16-4A14-90B3-153D11A12F28}" type="presParOf" srcId="{ECD4BD63-D80B-4EDE-8137-0A80A4BAFA55}" destId="{614F8C19-005D-4C0E-BD80-2EB709BD24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0F0D6E-4837-47F0-91DD-EA1799CC79A4}" type="doc">
      <dgm:prSet loTypeId="urn:microsoft.com/office/officeart/2008/layout/VerticalCurvedList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20F6BA-6662-4CCB-8CA4-BF42BAA977CF}">
      <dgm:prSet phldrT="[Texte]"/>
      <dgm:spPr/>
      <dgm:t>
        <a:bodyPr/>
        <a:lstStyle/>
        <a:p>
          <a:r>
            <a:rPr lang="en-US" dirty="0"/>
            <a:t>Mission</a:t>
          </a:r>
        </a:p>
      </dgm:t>
    </dgm:pt>
    <dgm:pt modelId="{385FE354-7F0D-47AF-A480-BAFDD2052CCA}" type="parTrans" cxnId="{50292668-5972-489D-8F28-5202F33CAC62}">
      <dgm:prSet/>
      <dgm:spPr/>
      <dgm:t>
        <a:bodyPr/>
        <a:lstStyle/>
        <a:p>
          <a:endParaRPr lang="en-US"/>
        </a:p>
      </dgm:t>
    </dgm:pt>
    <dgm:pt modelId="{1FD424DE-441C-430D-86A7-FB6B886E65DF}" type="sibTrans" cxnId="{50292668-5972-489D-8F28-5202F33CAC62}">
      <dgm:prSet/>
      <dgm:spPr/>
      <dgm:t>
        <a:bodyPr/>
        <a:lstStyle/>
        <a:p>
          <a:endParaRPr lang="en-US"/>
        </a:p>
      </dgm:t>
    </dgm:pt>
    <dgm:pt modelId="{553E717B-3447-45A1-AA9C-DF4682078B39}">
      <dgm:prSet phldrT="[Texte]"/>
      <dgm:spPr/>
      <dgm:t>
        <a:bodyPr/>
        <a:lstStyle/>
        <a:p>
          <a:r>
            <a:rPr lang="en-US" dirty="0" err="1"/>
            <a:t>Données</a:t>
          </a:r>
          <a:endParaRPr lang="en-US" dirty="0"/>
        </a:p>
      </dgm:t>
    </dgm:pt>
    <dgm:pt modelId="{49589DC0-B43B-4B32-8EA3-93B0F483C1A6}" type="parTrans" cxnId="{5DAA98EF-D721-45BB-AF86-2F7A7502F83B}">
      <dgm:prSet/>
      <dgm:spPr/>
      <dgm:t>
        <a:bodyPr/>
        <a:lstStyle/>
        <a:p>
          <a:endParaRPr lang="en-US"/>
        </a:p>
      </dgm:t>
    </dgm:pt>
    <dgm:pt modelId="{6E19B4B7-1366-4386-9704-88A86122FC77}" type="sibTrans" cxnId="{5DAA98EF-D721-45BB-AF86-2F7A7502F83B}">
      <dgm:prSet/>
      <dgm:spPr/>
      <dgm:t>
        <a:bodyPr/>
        <a:lstStyle/>
        <a:p>
          <a:endParaRPr lang="en-US"/>
        </a:p>
      </dgm:t>
    </dgm:pt>
    <dgm:pt modelId="{81A99D21-B408-46D6-B2F7-520B4492A44C}">
      <dgm:prSet phldrT="[Texte]"/>
      <dgm:spPr/>
      <dgm:t>
        <a:bodyPr/>
        <a:lstStyle/>
        <a:p>
          <a:r>
            <a:rPr lang="en-US" dirty="0"/>
            <a:t>Conclusion</a:t>
          </a:r>
        </a:p>
      </dgm:t>
    </dgm:pt>
    <dgm:pt modelId="{A19BB0B0-BE1C-4B1A-9A25-C68FB30B6A19}" type="parTrans" cxnId="{6004AC6D-85B9-4ED0-BAEE-2A5747F1189C}">
      <dgm:prSet/>
      <dgm:spPr/>
      <dgm:t>
        <a:bodyPr/>
        <a:lstStyle/>
        <a:p>
          <a:endParaRPr lang="en-US"/>
        </a:p>
      </dgm:t>
    </dgm:pt>
    <dgm:pt modelId="{EF13A8C0-6ABF-4369-9C93-66869FD8FD2F}" type="sibTrans" cxnId="{6004AC6D-85B9-4ED0-BAEE-2A5747F1189C}">
      <dgm:prSet/>
      <dgm:spPr/>
      <dgm:t>
        <a:bodyPr/>
        <a:lstStyle/>
        <a:p>
          <a:endParaRPr lang="en-US"/>
        </a:p>
      </dgm:t>
    </dgm:pt>
    <dgm:pt modelId="{78C2C77D-1F9E-4B4B-ACFD-92457E175E2C}">
      <dgm:prSet/>
      <dgm:spPr/>
      <dgm:t>
        <a:bodyPr/>
        <a:lstStyle/>
        <a:p>
          <a:r>
            <a:rPr lang="en-US" dirty="0" err="1"/>
            <a:t>Modélisation</a:t>
          </a:r>
          <a:endParaRPr lang="en-US" dirty="0"/>
        </a:p>
      </dgm:t>
    </dgm:pt>
    <dgm:pt modelId="{EABA9DC6-D715-4F17-B6DA-8D395AA53706}" type="parTrans" cxnId="{5A96B2DC-2E2B-4969-A951-7981952B7A99}">
      <dgm:prSet/>
      <dgm:spPr/>
      <dgm:t>
        <a:bodyPr/>
        <a:lstStyle/>
        <a:p>
          <a:endParaRPr lang="en-US"/>
        </a:p>
      </dgm:t>
    </dgm:pt>
    <dgm:pt modelId="{D3F8CF95-CC13-4B80-A002-C946A2A135A5}" type="sibTrans" cxnId="{5A96B2DC-2E2B-4969-A951-7981952B7A99}">
      <dgm:prSet/>
      <dgm:spPr/>
      <dgm:t>
        <a:bodyPr/>
        <a:lstStyle/>
        <a:p>
          <a:endParaRPr lang="en-US"/>
        </a:p>
      </dgm:t>
    </dgm:pt>
    <dgm:pt modelId="{92A1597E-7EAE-42DC-8157-EF5C748C433D}">
      <dgm:prSet/>
      <dgm:spPr/>
      <dgm:t>
        <a:bodyPr/>
        <a:lstStyle/>
        <a:p>
          <a:r>
            <a:rPr lang="en-US" dirty="0" err="1"/>
            <a:t>Déploiement</a:t>
          </a:r>
          <a:endParaRPr lang="en-US" dirty="0"/>
        </a:p>
      </dgm:t>
    </dgm:pt>
    <dgm:pt modelId="{242F3D1F-BEFC-4B8F-B730-1A6D45B5D71B}" type="parTrans" cxnId="{0DF52A84-29CC-491B-8828-EE81D665C17B}">
      <dgm:prSet/>
      <dgm:spPr/>
      <dgm:t>
        <a:bodyPr/>
        <a:lstStyle/>
        <a:p>
          <a:endParaRPr lang="fr-CA"/>
        </a:p>
      </dgm:t>
    </dgm:pt>
    <dgm:pt modelId="{1D4C2E09-537E-487A-9AC6-81B06B69C59B}" type="sibTrans" cxnId="{0DF52A84-29CC-491B-8828-EE81D665C17B}">
      <dgm:prSet/>
      <dgm:spPr/>
      <dgm:t>
        <a:bodyPr/>
        <a:lstStyle/>
        <a:p>
          <a:endParaRPr lang="fr-CA"/>
        </a:p>
      </dgm:t>
    </dgm:pt>
    <dgm:pt modelId="{8B5E28CA-D862-4717-B3AE-B98DD5E9AA33}" type="pres">
      <dgm:prSet presAssocID="{750F0D6E-4837-47F0-91DD-EA1799CC79A4}" presName="Name0" presStyleCnt="0">
        <dgm:presLayoutVars>
          <dgm:chMax val="7"/>
          <dgm:chPref val="7"/>
          <dgm:dir/>
        </dgm:presLayoutVars>
      </dgm:prSet>
      <dgm:spPr/>
    </dgm:pt>
    <dgm:pt modelId="{72217C56-188C-4ED1-829D-22EBAB9277A8}" type="pres">
      <dgm:prSet presAssocID="{750F0D6E-4837-47F0-91DD-EA1799CC79A4}" presName="Name1" presStyleCnt="0"/>
      <dgm:spPr/>
    </dgm:pt>
    <dgm:pt modelId="{E1E37AD6-027E-497F-AC1D-08AAFC6342D1}" type="pres">
      <dgm:prSet presAssocID="{750F0D6E-4837-47F0-91DD-EA1799CC79A4}" presName="cycle" presStyleCnt="0"/>
      <dgm:spPr/>
    </dgm:pt>
    <dgm:pt modelId="{1B5F5FCE-B405-47B0-AA69-7A0C79A26990}" type="pres">
      <dgm:prSet presAssocID="{750F0D6E-4837-47F0-91DD-EA1799CC79A4}" presName="srcNode" presStyleLbl="node1" presStyleIdx="0" presStyleCnt="5"/>
      <dgm:spPr/>
    </dgm:pt>
    <dgm:pt modelId="{9348D774-96C6-4A77-8656-31E0140B4033}" type="pres">
      <dgm:prSet presAssocID="{750F0D6E-4837-47F0-91DD-EA1799CC79A4}" presName="conn" presStyleLbl="parChTrans1D2" presStyleIdx="0" presStyleCnt="1"/>
      <dgm:spPr/>
    </dgm:pt>
    <dgm:pt modelId="{F4E400FB-4840-4B3B-80B5-27491F4E77C1}" type="pres">
      <dgm:prSet presAssocID="{750F0D6E-4837-47F0-91DD-EA1799CC79A4}" presName="extraNode" presStyleLbl="node1" presStyleIdx="0" presStyleCnt="5"/>
      <dgm:spPr/>
    </dgm:pt>
    <dgm:pt modelId="{08F497F7-E49A-4385-A529-95F9E407079A}" type="pres">
      <dgm:prSet presAssocID="{750F0D6E-4837-47F0-91DD-EA1799CC79A4}" presName="dstNode" presStyleLbl="node1" presStyleIdx="0" presStyleCnt="5"/>
      <dgm:spPr/>
    </dgm:pt>
    <dgm:pt modelId="{55FA52A5-F635-415A-8701-3A61DEC6DC70}" type="pres">
      <dgm:prSet presAssocID="{D720F6BA-6662-4CCB-8CA4-BF42BAA977CF}" presName="text_1" presStyleLbl="node1" presStyleIdx="0" presStyleCnt="5">
        <dgm:presLayoutVars>
          <dgm:bulletEnabled val="1"/>
        </dgm:presLayoutVars>
      </dgm:prSet>
      <dgm:spPr/>
    </dgm:pt>
    <dgm:pt modelId="{D264479D-6288-44D4-B21D-A256F7899A40}" type="pres">
      <dgm:prSet presAssocID="{D720F6BA-6662-4CCB-8CA4-BF42BAA977CF}" presName="accent_1" presStyleCnt="0"/>
      <dgm:spPr/>
    </dgm:pt>
    <dgm:pt modelId="{3F189B85-21A4-4B50-9E2C-C0A87E0230EA}" type="pres">
      <dgm:prSet presAssocID="{D720F6BA-6662-4CCB-8CA4-BF42BAA977CF}" presName="accentRepeatNode" presStyleLbl="solidFgAcc1" presStyleIdx="0" presStyleCnt="5"/>
      <dgm:spPr/>
    </dgm:pt>
    <dgm:pt modelId="{D92FC174-98B7-4603-A28A-36B798D53C3C}" type="pres">
      <dgm:prSet presAssocID="{553E717B-3447-45A1-AA9C-DF4682078B39}" presName="text_2" presStyleLbl="node1" presStyleIdx="1" presStyleCnt="5">
        <dgm:presLayoutVars>
          <dgm:bulletEnabled val="1"/>
        </dgm:presLayoutVars>
      </dgm:prSet>
      <dgm:spPr/>
    </dgm:pt>
    <dgm:pt modelId="{5E080599-0F9B-4D73-B837-63BE43FAA127}" type="pres">
      <dgm:prSet presAssocID="{553E717B-3447-45A1-AA9C-DF4682078B39}" presName="accent_2" presStyleCnt="0"/>
      <dgm:spPr/>
    </dgm:pt>
    <dgm:pt modelId="{186BD8C0-9165-4C39-B0A5-B88FA2A4E682}" type="pres">
      <dgm:prSet presAssocID="{553E717B-3447-45A1-AA9C-DF4682078B39}" presName="accentRepeatNode" presStyleLbl="solidFgAcc1" presStyleIdx="1" presStyleCnt="5"/>
      <dgm:spPr/>
    </dgm:pt>
    <dgm:pt modelId="{72FC7B0B-DC33-4E1A-9129-E83C22F5A2A5}" type="pres">
      <dgm:prSet presAssocID="{78C2C77D-1F9E-4B4B-ACFD-92457E175E2C}" presName="text_3" presStyleLbl="node1" presStyleIdx="2" presStyleCnt="5">
        <dgm:presLayoutVars>
          <dgm:bulletEnabled val="1"/>
        </dgm:presLayoutVars>
      </dgm:prSet>
      <dgm:spPr/>
    </dgm:pt>
    <dgm:pt modelId="{F14804FA-45EF-4246-B349-1761D2197C87}" type="pres">
      <dgm:prSet presAssocID="{78C2C77D-1F9E-4B4B-ACFD-92457E175E2C}" presName="accent_3" presStyleCnt="0"/>
      <dgm:spPr/>
    </dgm:pt>
    <dgm:pt modelId="{9AFFD344-F407-4AA8-A219-938E3CD949DE}" type="pres">
      <dgm:prSet presAssocID="{78C2C77D-1F9E-4B4B-ACFD-92457E175E2C}" presName="accentRepeatNode" presStyleLbl="solidFgAcc1" presStyleIdx="2" presStyleCnt="5" custLinFactNeighborX="2508" custLinFactNeighborY="4837"/>
      <dgm:spPr/>
    </dgm:pt>
    <dgm:pt modelId="{95F5D057-AA19-4286-ABFD-0DD99EC67E3A}" type="pres">
      <dgm:prSet presAssocID="{92A1597E-7EAE-42DC-8157-EF5C748C433D}" presName="text_4" presStyleLbl="node1" presStyleIdx="3" presStyleCnt="5">
        <dgm:presLayoutVars>
          <dgm:bulletEnabled val="1"/>
        </dgm:presLayoutVars>
      </dgm:prSet>
      <dgm:spPr/>
    </dgm:pt>
    <dgm:pt modelId="{FDC871E7-D104-4368-B6AF-D57581073AAA}" type="pres">
      <dgm:prSet presAssocID="{92A1597E-7EAE-42DC-8157-EF5C748C433D}" presName="accent_4" presStyleCnt="0"/>
      <dgm:spPr/>
    </dgm:pt>
    <dgm:pt modelId="{4BE11BA8-D3B8-4ADB-8F84-D4A2B01BD5D9}" type="pres">
      <dgm:prSet presAssocID="{92A1597E-7EAE-42DC-8157-EF5C748C433D}" presName="accentRepeatNode" presStyleLbl="solidFgAcc1" presStyleIdx="3" presStyleCnt="5"/>
      <dgm:spPr/>
    </dgm:pt>
    <dgm:pt modelId="{FA64315A-8E93-4AEB-ABC2-F4FFFA7C1AD2}" type="pres">
      <dgm:prSet presAssocID="{81A99D21-B408-46D6-B2F7-520B4492A44C}" presName="text_5" presStyleLbl="node1" presStyleIdx="4" presStyleCnt="5">
        <dgm:presLayoutVars>
          <dgm:bulletEnabled val="1"/>
        </dgm:presLayoutVars>
      </dgm:prSet>
      <dgm:spPr/>
    </dgm:pt>
    <dgm:pt modelId="{ECD4BD63-D80B-4EDE-8137-0A80A4BAFA55}" type="pres">
      <dgm:prSet presAssocID="{81A99D21-B408-46D6-B2F7-520B4492A44C}" presName="accent_5" presStyleCnt="0"/>
      <dgm:spPr/>
    </dgm:pt>
    <dgm:pt modelId="{614F8C19-005D-4C0E-BD80-2EB709BD24E6}" type="pres">
      <dgm:prSet presAssocID="{81A99D21-B408-46D6-B2F7-520B4492A44C}" presName="accentRepeatNode" presStyleLbl="solidFgAcc1" presStyleIdx="4" presStyleCnt="5"/>
      <dgm:spPr/>
    </dgm:pt>
  </dgm:ptLst>
  <dgm:cxnLst>
    <dgm:cxn modelId="{50292668-5972-489D-8F28-5202F33CAC62}" srcId="{750F0D6E-4837-47F0-91DD-EA1799CC79A4}" destId="{D720F6BA-6662-4CCB-8CA4-BF42BAA977CF}" srcOrd="0" destOrd="0" parTransId="{385FE354-7F0D-47AF-A480-BAFDD2052CCA}" sibTransId="{1FD424DE-441C-430D-86A7-FB6B886E65DF}"/>
    <dgm:cxn modelId="{7893746B-77E3-4415-9BD4-9950325BE958}" type="presOf" srcId="{1FD424DE-441C-430D-86A7-FB6B886E65DF}" destId="{9348D774-96C6-4A77-8656-31E0140B4033}" srcOrd="0" destOrd="0" presId="urn:microsoft.com/office/officeart/2008/layout/VerticalCurvedList"/>
    <dgm:cxn modelId="{6004AC6D-85B9-4ED0-BAEE-2A5747F1189C}" srcId="{750F0D6E-4837-47F0-91DD-EA1799CC79A4}" destId="{81A99D21-B408-46D6-B2F7-520B4492A44C}" srcOrd="4" destOrd="0" parTransId="{A19BB0B0-BE1C-4B1A-9A25-C68FB30B6A19}" sibTransId="{EF13A8C0-6ABF-4369-9C93-66869FD8FD2F}"/>
    <dgm:cxn modelId="{D3BD3557-A801-4818-AF56-9A01F1210E6B}" type="presOf" srcId="{81A99D21-B408-46D6-B2F7-520B4492A44C}" destId="{FA64315A-8E93-4AEB-ABC2-F4FFFA7C1AD2}" srcOrd="0" destOrd="0" presId="urn:microsoft.com/office/officeart/2008/layout/VerticalCurvedList"/>
    <dgm:cxn modelId="{0DF52A84-29CC-491B-8828-EE81D665C17B}" srcId="{750F0D6E-4837-47F0-91DD-EA1799CC79A4}" destId="{92A1597E-7EAE-42DC-8157-EF5C748C433D}" srcOrd="3" destOrd="0" parTransId="{242F3D1F-BEFC-4B8F-B730-1A6D45B5D71B}" sibTransId="{1D4C2E09-537E-487A-9AC6-81B06B69C59B}"/>
    <dgm:cxn modelId="{046552A7-6060-46B7-815A-22BEF15E89B8}" type="presOf" srcId="{D720F6BA-6662-4CCB-8CA4-BF42BAA977CF}" destId="{55FA52A5-F635-415A-8701-3A61DEC6DC70}" srcOrd="0" destOrd="0" presId="urn:microsoft.com/office/officeart/2008/layout/VerticalCurvedList"/>
    <dgm:cxn modelId="{434CD6BD-05A7-45F6-AF14-B0CF14D7B5C5}" type="presOf" srcId="{750F0D6E-4837-47F0-91DD-EA1799CC79A4}" destId="{8B5E28CA-D862-4717-B3AE-B98DD5E9AA33}" srcOrd="0" destOrd="0" presId="urn:microsoft.com/office/officeart/2008/layout/VerticalCurvedList"/>
    <dgm:cxn modelId="{BC8806CC-A6DC-4BBB-A9A7-E7C93D074D98}" type="presOf" srcId="{553E717B-3447-45A1-AA9C-DF4682078B39}" destId="{D92FC174-98B7-4603-A28A-36B798D53C3C}" srcOrd="0" destOrd="0" presId="urn:microsoft.com/office/officeart/2008/layout/VerticalCurvedList"/>
    <dgm:cxn modelId="{541C64D8-A033-45D3-8168-BC2BBC4F87E0}" type="presOf" srcId="{78C2C77D-1F9E-4B4B-ACFD-92457E175E2C}" destId="{72FC7B0B-DC33-4E1A-9129-E83C22F5A2A5}" srcOrd="0" destOrd="0" presId="urn:microsoft.com/office/officeart/2008/layout/VerticalCurvedList"/>
    <dgm:cxn modelId="{5A96B2DC-2E2B-4969-A951-7981952B7A99}" srcId="{750F0D6E-4837-47F0-91DD-EA1799CC79A4}" destId="{78C2C77D-1F9E-4B4B-ACFD-92457E175E2C}" srcOrd="2" destOrd="0" parTransId="{EABA9DC6-D715-4F17-B6DA-8D395AA53706}" sibTransId="{D3F8CF95-CC13-4B80-A002-C946A2A135A5}"/>
    <dgm:cxn modelId="{726E53E3-A7F2-463F-9083-0D25B3CF9FCD}" type="presOf" srcId="{92A1597E-7EAE-42DC-8157-EF5C748C433D}" destId="{95F5D057-AA19-4286-ABFD-0DD99EC67E3A}" srcOrd="0" destOrd="0" presId="urn:microsoft.com/office/officeart/2008/layout/VerticalCurvedList"/>
    <dgm:cxn modelId="{5DAA98EF-D721-45BB-AF86-2F7A7502F83B}" srcId="{750F0D6E-4837-47F0-91DD-EA1799CC79A4}" destId="{553E717B-3447-45A1-AA9C-DF4682078B39}" srcOrd="1" destOrd="0" parTransId="{49589DC0-B43B-4B32-8EA3-93B0F483C1A6}" sibTransId="{6E19B4B7-1366-4386-9704-88A86122FC77}"/>
    <dgm:cxn modelId="{E6F587D0-885A-4CDC-813A-882C2F7D32CF}" type="presParOf" srcId="{8B5E28CA-D862-4717-B3AE-B98DD5E9AA33}" destId="{72217C56-188C-4ED1-829D-22EBAB9277A8}" srcOrd="0" destOrd="0" presId="urn:microsoft.com/office/officeart/2008/layout/VerticalCurvedList"/>
    <dgm:cxn modelId="{2A595F6A-458C-49FF-8100-B2131384AB94}" type="presParOf" srcId="{72217C56-188C-4ED1-829D-22EBAB9277A8}" destId="{E1E37AD6-027E-497F-AC1D-08AAFC6342D1}" srcOrd="0" destOrd="0" presId="urn:microsoft.com/office/officeart/2008/layout/VerticalCurvedList"/>
    <dgm:cxn modelId="{A0F54E7C-7477-4E3A-B14D-3B120BE74E14}" type="presParOf" srcId="{E1E37AD6-027E-497F-AC1D-08AAFC6342D1}" destId="{1B5F5FCE-B405-47B0-AA69-7A0C79A26990}" srcOrd="0" destOrd="0" presId="urn:microsoft.com/office/officeart/2008/layout/VerticalCurvedList"/>
    <dgm:cxn modelId="{608B15D1-AA0C-4EF1-87C1-20DE8AF10693}" type="presParOf" srcId="{E1E37AD6-027E-497F-AC1D-08AAFC6342D1}" destId="{9348D774-96C6-4A77-8656-31E0140B4033}" srcOrd="1" destOrd="0" presId="urn:microsoft.com/office/officeart/2008/layout/VerticalCurvedList"/>
    <dgm:cxn modelId="{915791E2-4025-414F-A64D-94FF4FBA0F53}" type="presParOf" srcId="{E1E37AD6-027E-497F-AC1D-08AAFC6342D1}" destId="{F4E400FB-4840-4B3B-80B5-27491F4E77C1}" srcOrd="2" destOrd="0" presId="urn:microsoft.com/office/officeart/2008/layout/VerticalCurvedList"/>
    <dgm:cxn modelId="{B9BEBBC3-76FC-4436-8775-B3A72210A843}" type="presParOf" srcId="{E1E37AD6-027E-497F-AC1D-08AAFC6342D1}" destId="{08F497F7-E49A-4385-A529-95F9E407079A}" srcOrd="3" destOrd="0" presId="urn:microsoft.com/office/officeart/2008/layout/VerticalCurvedList"/>
    <dgm:cxn modelId="{F3038403-02DD-4024-884F-7B0FF0095702}" type="presParOf" srcId="{72217C56-188C-4ED1-829D-22EBAB9277A8}" destId="{55FA52A5-F635-415A-8701-3A61DEC6DC70}" srcOrd="1" destOrd="0" presId="urn:microsoft.com/office/officeart/2008/layout/VerticalCurvedList"/>
    <dgm:cxn modelId="{2707D731-CF5F-4877-9948-1040ABD411F5}" type="presParOf" srcId="{72217C56-188C-4ED1-829D-22EBAB9277A8}" destId="{D264479D-6288-44D4-B21D-A256F7899A40}" srcOrd="2" destOrd="0" presId="urn:microsoft.com/office/officeart/2008/layout/VerticalCurvedList"/>
    <dgm:cxn modelId="{34BCEACC-7B71-4855-9CE4-5F4370A7E217}" type="presParOf" srcId="{D264479D-6288-44D4-B21D-A256F7899A40}" destId="{3F189B85-21A4-4B50-9E2C-C0A87E0230EA}" srcOrd="0" destOrd="0" presId="urn:microsoft.com/office/officeart/2008/layout/VerticalCurvedList"/>
    <dgm:cxn modelId="{10CE7D1C-F484-43F3-ADC0-08E024FC72FE}" type="presParOf" srcId="{72217C56-188C-4ED1-829D-22EBAB9277A8}" destId="{D92FC174-98B7-4603-A28A-36B798D53C3C}" srcOrd="3" destOrd="0" presId="urn:microsoft.com/office/officeart/2008/layout/VerticalCurvedList"/>
    <dgm:cxn modelId="{6A352A4C-723D-4D80-A52D-9B65F823F39D}" type="presParOf" srcId="{72217C56-188C-4ED1-829D-22EBAB9277A8}" destId="{5E080599-0F9B-4D73-B837-63BE43FAA127}" srcOrd="4" destOrd="0" presId="urn:microsoft.com/office/officeart/2008/layout/VerticalCurvedList"/>
    <dgm:cxn modelId="{7D03ED5C-4D26-490C-BFF5-D0479CABFB90}" type="presParOf" srcId="{5E080599-0F9B-4D73-B837-63BE43FAA127}" destId="{186BD8C0-9165-4C39-B0A5-B88FA2A4E682}" srcOrd="0" destOrd="0" presId="urn:microsoft.com/office/officeart/2008/layout/VerticalCurvedList"/>
    <dgm:cxn modelId="{F25B7EF3-5A6D-407F-A3D0-DC2F217D2688}" type="presParOf" srcId="{72217C56-188C-4ED1-829D-22EBAB9277A8}" destId="{72FC7B0B-DC33-4E1A-9129-E83C22F5A2A5}" srcOrd="5" destOrd="0" presId="urn:microsoft.com/office/officeart/2008/layout/VerticalCurvedList"/>
    <dgm:cxn modelId="{0638246F-15BC-4080-8E2F-223FB7A8CFE8}" type="presParOf" srcId="{72217C56-188C-4ED1-829D-22EBAB9277A8}" destId="{F14804FA-45EF-4246-B349-1761D2197C87}" srcOrd="6" destOrd="0" presId="urn:microsoft.com/office/officeart/2008/layout/VerticalCurvedList"/>
    <dgm:cxn modelId="{425F1FF9-8C53-4E08-93DB-0810C972C707}" type="presParOf" srcId="{F14804FA-45EF-4246-B349-1761D2197C87}" destId="{9AFFD344-F407-4AA8-A219-938E3CD949DE}" srcOrd="0" destOrd="0" presId="urn:microsoft.com/office/officeart/2008/layout/VerticalCurvedList"/>
    <dgm:cxn modelId="{1523960E-85E2-4832-8A15-3B783F1ED5B1}" type="presParOf" srcId="{72217C56-188C-4ED1-829D-22EBAB9277A8}" destId="{95F5D057-AA19-4286-ABFD-0DD99EC67E3A}" srcOrd="7" destOrd="0" presId="urn:microsoft.com/office/officeart/2008/layout/VerticalCurvedList"/>
    <dgm:cxn modelId="{1F4C8C50-6921-4F44-A451-42EB64A35D03}" type="presParOf" srcId="{72217C56-188C-4ED1-829D-22EBAB9277A8}" destId="{FDC871E7-D104-4368-B6AF-D57581073AAA}" srcOrd="8" destOrd="0" presId="urn:microsoft.com/office/officeart/2008/layout/VerticalCurvedList"/>
    <dgm:cxn modelId="{D84FAF4B-0533-4234-A192-7F133566C122}" type="presParOf" srcId="{FDC871E7-D104-4368-B6AF-D57581073AAA}" destId="{4BE11BA8-D3B8-4ADB-8F84-D4A2B01BD5D9}" srcOrd="0" destOrd="0" presId="urn:microsoft.com/office/officeart/2008/layout/VerticalCurvedList"/>
    <dgm:cxn modelId="{301C5318-99A6-4A21-9FC1-AE0B05180A32}" type="presParOf" srcId="{72217C56-188C-4ED1-829D-22EBAB9277A8}" destId="{FA64315A-8E93-4AEB-ABC2-F4FFFA7C1AD2}" srcOrd="9" destOrd="0" presId="urn:microsoft.com/office/officeart/2008/layout/VerticalCurvedList"/>
    <dgm:cxn modelId="{F5F51262-4258-422C-964B-DB8ED96C5330}" type="presParOf" srcId="{72217C56-188C-4ED1-829D-22EBAB9277A8}" destId="{ECD4BD63-D80B-4EDE-8137-0A80A4BAFA55}" srcOrd="10" destOrd="0" presId="urn:microsoft.com/office/officeart/2008/layout/VerticalCurvedList"/>
    <dgm:cxn modelId="{772EF4A8-0A16-4A14-90B3-153D11A12F28}" type="presParOf" srcId="{ECD4BD63-D80B-4EDE-8137-0A80A4BAFA55}" destId="{614F8C19-005D-4C0E-BD80-2EB709BD24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8D774-96C6-4A77-8656-31E0140B4033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A52A5-F635-415A-8701-3A61DEC6DC70}">
      <dsp:nvSpPr>
        <dsp:cNvPr id="0" name=""/>
        <dsp:cNvSpPr/>
      </dsp:nvSpPr>
      <dsp:spPr>
        <a:xfrm>
          <a:off x="384538" y="253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Mission</a:t>
          </a:r>
        </a:p>
      </dsp:txBody>
      <dsp:txXfrm>
        <a:off x="384538" y="253918"/>
        <a:ext cx="5656275" cy="508162"/>
      </dsp:txXfrm>
    </dsp:sp>
    <dsp:sp modelId="{3F189B85-21A4-4B50-9E2C-C0A87E0230EA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2FC174-98B7-4603-A28A-36B798D53C3C}">
      <dsp:nvSpPr>
        <dsp:cNvPr id="0" name=""/>
        <dsp:cNvSpPr/>
      </dsp:nvSpPr>
      <dsp:spPr>
        <a:xfrm>
          <a:off x="748672" y="1015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Données</a:t>
          </a:r>
          <a:r>
            <a:rPr lang="en-US" sz="2700" kern="1200" dirty="0"/>
            <a:t> – </a:t>
          </a:r>
          <a:r>
            <a:rPr lang="en-US" sz="2700" kern="1200" dirty="0" err="1"/>
            <a:t>Analyse</a:t>
          </a:r>
          <a:r>
            <a:rPr lang="en-US" sz="2700" kern="1200" dirty="0"/>
            <a:t> </a:t>
          </a:r>
          <a:r>
            <a:rPr lang="en-US" sz="2700" kern="1200" dirty="0" err="1"/>
            <a:t>exploratoire</a:t>
          </a:r>
          <a:endParaRPr lang="en-US" sz="2700" kern="1200" dirty="0"/>
        </a:p>
      </dsp:txBody>
      <dsp:txXfrm>
        <a:off x="748672" y="1015918"/>
        <a:ext cx="5292140" cy="508162"/>
      </dsp:txXfrm>
    </dsp:sp>
    <dsp:sp modelId="{186BD8C0-9165-4C39-B0A5-B88FA2A4E682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FC7B0B-DC33-4E1A-9129-E83C22F5A2A5}">
      <dsp:nvSpPr>
        <dsp:cNvPr id="0" name=""/>
        <dsp:cNvSpPr/>
      </dsp:nvSpPr>
      <dsp:spPr>
        <a:xfrm>
          <a:off x="860432" y="1777918"/>
          <a:ext cx="518038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Modélisation</a:t>
          </a:r>
          <a:endParaRPr lang="en-US" sz="2700" kern="1200" dirty="0"/>
        </a:p>
      </dsp:txBody>
      <dsp:txXfrm>
        <a:off x="860432" y="1777918"/>
        <a:ext cx="5180380" cy="508162"/>
      </dsp:txXfrm>
    </dsp:sp>
    <dsp:sp modelId="{9AFFD344-F407-4AA8-A219-938E3CD949DE}">
      <dsp:nvSpPr>
        <dsp:cNvPr id="0" name=""/>
        <dsp:cNvSpPr/>
      </dsp:nvSpPr>
      <dsp:spPr>
        <a:xfrm>
          <a:off x="558761" y="1745123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F5D057-AA19-4286-ABFD-0DD99EC67E3A}">
      <dsp:nvSpPr>
        <dsp:cNvPr id="0" name=""/>
        <dsp:cNvSpPr/>
      </dsp:nvSpPr>
      <dsp:spPr>
        <a:xfrm>
          <a:off x="748672" y="2539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Déploiement</a:t>
          </a:r>
          <a:endParaRPr lang="en-US" sz="2700" kern="1200" dirty="0"/>
        </a:p>
      </dsp:txBody>
      <dsp:txXfrm>
        <a:off x="748672" y="2539918"/>
        <a:ext cx="5292140" cy="508162"/>
      </dsp:txXfrm>
    </dsp:sp>
    <dsp:sp modelId="{4BE11BA8-D3B8-4ADB-8F84-D4A2B01BD5D9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64315A-8E93-4AEB-ABC2-F4FFFA7C1AD2}">
      <dsp:nvSpPr>
        <dsp:cNvPr id="0" name=""/>
        <dsp:cNvSpPr/>
      </dsp:nvSpPr>
      <dsp:spPr>
        <a:xfrm>
          <a:off x="384538" y="3301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</a:t>
          </a:r>
        </a:p>
      </dsp:txBody>
      <dsp:txXfrm>
        <a:off x="384538" y="3301918"/>
        <a:ext cx="5656275" cy="508162"/>
      </dsp:txXfrm>
    </dsp:sp>
    <dsp:sp modelId="{614F8C19-005D-4C0E-BD80-2EB709BD24E6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8D774-96C6-4A77-8656-31E0140B4033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A52A5-F635-415A-8701-3A61DEC6DC70}">
      <dsp:nvSpPr>
        <dsp:cNvPr id="0" name=""/>
        <dsp:cNvSpPr/>
      </dsp:nvSpPr>
      <dsp:spPr>
        <a:xfrm>
          <a:off x="384538" y="253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Mission</a:t>
          </a:r>
        </a:p>
      </dsp:txBody>
      <dsp:txXfrm>
        <a:off x="384538" y="253918"/>
        <a:ext cx="5656275" cy="508162"/>
      </dsp:txXfrm>
    </dsp:sp>
    <dsp:sp modelId="{3F189B85-21A4-4B50-9E2C-C0A87E0230EA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2FC174-98B7-4603-A28A-36B798D53C3C}">
      <dsp:nvSpPr>
        <dsp:cNvPr id="0" name=""/>
        <dsp:cNvSpPr/>
      </dsp:nvSpPr>
      <dsp:spPr>
        <a:xfrm>
          <a:off x="748672" y="1015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Données</a:t>
          </a:r>
          <a:r>
            <a:rPr lang="en-US" sz="2700" kern="1200" dirty="0"/>
            <a:t> – </a:t>
          </a:r>
          <a:r>
            <a:rPr lang="en-US" sz="2700" kern="1200" dirty="0" err="1"/>
            <a:t>Analyse</a:t>
          </a:r>
          <a:r>
            <a:rPr lang="en-US" sz="2700" kern="1200" dirty="0"/>
            <a:t> </a:t>
          </a:r>
          <a:r>
            <a:rPr lang="en-US" sz="2700" kern="1200" dirty="0" err="1"/>
            <a:t>exploratoire</a:t>
          </a:r>
          <a:endParaRPr lang="en-US" sz="2700" kern="1200" dirty="0"/>
        </a:p>
      </dsp:txBody>
      <dsp:txXfrm>
        <a:off x="748672" y="1015918"/>
        <a:ext cx="5292140" cy="508162"/>
      </dsp:txXfrm>
    </dsp:sp>
    <dsp:sp modelId="{186BD8C0-9165-4C39-B0A5-B88FA2A4E682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FC7B0B-DC33-4E1A-9129-E83C22F5A2A5}">
      <dsp:nvSpPr>
        <dsp:cNvPr id="0" name=""/>
        <dsp:cNvSpPr/>
      </dsp:nvSpPr>
      <dsp:spPr>
        <a:xfrm>
          <a:off x="860432" y="1777918"/>
          <a:ext cx="518038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Modélisation</a:t>
          </a:r>
          <a:endParaRPr lang="en-US" sz="2700" kern="1200" dirty="0"/>
        </a:p>
      </dsp:txBody>
      <dsp:txXfrm>
        <a:off x="860432" y="1777918"/>
        <a:ext cx="5180380" cy="508162"/>
      </dsp:txXfrm>
    </dsp:sp>
    <dsp:sp modelId="{9AFFD344-F407-4AA8-A219-938E3CD949DE}">
      <dsp:nvSpPr>
        <dsp:cNvPr id="0" name=""/>
        <dsp:cNvSpPr/>
      </dsp:nvSpPr>
      <dsp:spPr>
        <a:xfrm>
          <a:off x="558761" y="1745123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F5D057-AA19-4286-ABFD-0DD99EC67E3A}">
      <dsp:nvSpPr>
        <dsp:cNvPr id="0" name=""/>
        <dsp:cNvSpPr/>
      </dsp:nvSpPr>
      <dsp:spPr>
        <a:xfrm>
          <a:off x="748672" y="2539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Mise </a:t>
          </a:r>
          <a:r>
            <a:rPr lang="en-US" sz="2700" kern="1200" dirty="0" err="1"/>
            <a:t>en</a:t>
          </a:r>
          <a:r>
            <a:rPr lang="en-US" sz="2700" kern="1200" dirty="0"/>
            <a:t> production</a:t>
          </a:r>
        </a:p>
      </dsp:txBody>
      <dsp:txXfrm>
        <a:off x="748672" y="2539918"/>
        <a:ext cx="5292140" cy="508162"/>
      </dsp:txXfrm>
    </dsp:sp>
    <dsp:sp modelId="{4BE11BA8-D3B8-4ADB-8F84-D4A2B01BD5D9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64315A-8E93-4AEB-ABC2-F4FFFA7C1AD2}">
      <dsp:nvSpPr>
        <dsp:cNvPr id="0" name=""/>
        <dsp:cNvSpPr/>
      </dsp:nvSpPr>
      <dsp:spPr>
        <a:xfrm>
          <a:off x="384538" y="3301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</a:t>
          </a:r>
        </a:p>
      </dsp:txBody>
      <dsp:txXfrm>
        <a:off x="384538" y="3301918"/>
        <a:ext cx="5656275" cy="508162"/>
      </dsp:txXfrm>
    </dsp:sp>
    <dsp:sp modelId="{614F8C19-005D-4C0E-BD80-2EB709BD24E6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8D774-96C6-4A77-8656-31E0140B4033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A52A5-F635-415A-8701-3A61DEC6DC70}">
      <dsp:nvSpPr>
        <dsp:cNvPr id="0" name=""/>
        <dsp:cNvSpPr/>
      </dsp:nvSpPr>
      <dsp:spPr>
        <a:xfrm>
          <a:off x="384538" y="253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Mission</a:t>
          </a:r>
        </a:p>
      </dsp:txBody>
      <dsp:txXfrm>
        <a:off x="384538" y="253918"/>
        <a:ext cx="5656275" cy="508162"/>
      </dsp:txXfrm>
    </dsp:sp>
    <dsp:sp modelId="{3F189B85-21A4-4B50-9E2C-C0A87E0230EA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2FC174-98B7-4603-A28A-36B798D53C3C}">
      <dsp:nvSpPr>
        <dsp:cNvPr id="0" name=""/>
        <dsp:cNvSpPr/>
      </dsp:nvSpPr>
      <dsp:spPr>
        <a:xfrm>
          <a:off x="748672" y="1015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Données</a:t>
          </a:r>
          <a:endParaRPr lang="en-US" sz="2700" kern="1200" dirty="0"/>
        </a:p>
      </dsp:txBody>
      <dsp:txXfrm>
        <a:off x="748672" y="1015918"/>
        <a:ext cx="5292140" cy="508162"/>
      </dsp:txXfrm>
    </dsp:sp>
    <dsp:sp modelId="{186BD8C0-9165-4C39-B0A5-B88FA2A4E682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FC7B0B-DC33-4E1A-9129-E83C22F5A2A5}">
      <dsp:nvSpPr>
        <dsp:cNvPr id="0" name=""/>
        <dsp:cNvSpPr/>
      </dsp:nvSpPr>
      <dsp:spPr>
        <a:xfrm>
          <a:off x="860432" y="1777918"/>
          <a:ext cx="518038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Modélisation</a:t>
          </a:r>
          <a:endParaRPr lang="en-US" sz="2700" kern="1200" dirty="0"/>
        </a:p>
      </dsp:txBody>
      <dsp:txXfrm>
        <a:off x="860432" y="1777918"/>
        <a:ext cx="5180380" cy="508162"/>
      </dsp:txXfrm>
    </dsp:sp>
    <dsp:sp modelId="{9AFFD344-F407-4AA8-A219-938E3CD949DE}">
      <dsp:nvSpPr>
        <dsp:cNvPr id="0" name=""/>
        <dsp:cNvSpPr/>
      </dsp:nvSpPr>
      <dsp:spPr>
        <a:xfrm>
          <a:off x="558761" y="1745123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F5D057-AA19-4286-ABFD-0DD99EC67E3A}">
      <dsp:nvSpPr>
        <dsp:cNvPr id="0" name=""/>
        <dsp:cNvSpPr/>
      </dsp:nvSpPr>
      <dsp:spPr>
        <a:xfrm>
          <a:off x="748672" y="2539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Déploiement</a:t>
          </a:r>
          <a:endParaRPr lang="en-US" sz="2700" kern="1200" dirty="0"/>
        </a:p>
      </dsp:txBody>
      <dsp:txXfrm>
        <a:off x="748672" y="2539918"/>
        <a:ext cx="5292140" cy="508162"/>
      </dsp:txXfrm>
    </dsp:sp>
    <dsp:sp modelId="{4BE11BA8-D3B8-4ADB-8F84-D4A2B01BD5D9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64315A-8E93-4AEB-ABC2-F4FFFA7C1AD2}">
      <dsp:nvSpPr>
        <dsp:cNvPr id="0" name=""/>
        <dsp:cNvSpPr/>
      </dsp:nvSpPr>
      <dsp:spPr>
        <a:xfrm>
          <a:off x="384538" y="3301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</a:t>
          </a:r>
        </a:p>
      </dsp:txBody>
      <dsp:txXfrm>
        <a:off x="384538" y="3301918"/>
        <a:ext cx="5656275" cy="508162"/>
      </dsp:txXfrm>
    </dsp:sp>
    <dsp:sp modelId="{614F8C19-005D-4C0E-BD80-2EB709BD24E6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8D774-96C6-4A77-8656-31E0140B4033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A52A5-F635-415A-8701-3A61DEC6DC70}">
      <dsp:nvSpPr>
        <dsp:cNvPr id="0" name=""/>
        <dsp:cNvSpPr/>
      </dsp:nvSpPr>
      <dsp:spPr>
        <a:xfrm>
          <a:off x="384538" y="253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Mission</a:t>
          </a:r>
        </a:p>
      </dsp:txBody>
      <dsp:txXfrm>
        <a:off x="384538" y="253918"/>
        <a:ext cx="5656275" cy="508162"/>
      </dsp:txXfrm>
    </dsp:sp>
    <dsp:sp modelId="{3F189B85-21A4-4B50-9E2C-C0A87E0230EA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2FC174-98B7-4603-A28A-36B798D53C3C}">
      <dsp:nvSpPr>
        <dsp:cNvPr id="0" name=""/>
        <dsp:cNvSpPr/>
      </dsp:nvSpPr>
      <dsp:spPr>
        <a:xfrm>
          <a:off x="748672" y="1015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Données</a:t>
          </a:r>
          <a:endParaRPr lang="en-US" sz="2700" kern="1200" dirty="0"/>
        </a:p>
      </dsp:txBody>
      <dsp:txXfrm>
        <a:off x="748672" y="1015918"/>
        <a:ext cx="5292140" cy="508162"/>
      </dsp:txXfrm>
    </dsp:sp>
    <dsp:sp modelId="{186BD8C0-9165-4C39-B0A5-B88FA2A4E682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FC7B0B-DC33-4E1A-9129-E83C22F5A2A5}">
      <dsp:nvSpPr>
        <dsp:cNvPr id="0" name=""/>
        <dsp:cNvSpPr/>
      </dsp:nvSpPr>
      <dsp:spPr>
        <a:xfrm>
          <a:off x="860432" y="1777918"/>
          <a:ext cx="518038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Modélisation</a:t>
          </a:r>
          <a:endParaRPr lang="en-US" sz="2700" kern="1200" dirty="0"/>
        </a:p>
      </dsp:txBody>
      <dsp:txXfrm>
        <a:off x="860432" y="1777918"/>
        <a:ext cx="5180380" cy="508162"/>
      </dsp:txXfrm>
    </dsp:sp>
    <dsp:sp modelId="{9AFFD344-F407-4AA8-A219-938E3CD949DE}">
      <dsp:nvSpPr>
        <dsp:cNvPr id="0" name=""/>
        <dsp:cNvSpPr/>
      </dsp:nvSpPr>
      <dsp:spPr>
        <a:xfrm>
          <a:off x="558761" y="1745123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F5D057-AA19-4286-ABFD-0DD99EC67E3A}">
      <dsp:nvSpPr>
        <dsp:cNvPr id="0" name=""/>
        <dsp:cNvSpPr/>
      </dsp:nvSpPr>
      <dsp:spPr>
        <a:xfrm>
          <a:off x="748672" y="2539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Déploiement</a:t>
          </a:r>
          <a:endParaRPr lang="en-US" sz="2700" kern="1200" dirty="0"/>
        </a:p>
      </dsp:txBody>
      <dsp:txXfrm>
        <a:off x="748672" y="2539918"/>
        <a:ext cx="5292140" cy="508162"/>
      </dsp:txXfrm>
    </dsp:sp>
    <dsp:sp modelId="{4BE11BA8-D3B8-4ADB-8F84-D4A2B01BD5D9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64315A-8E93-4AEB-ABC2-F4FFFA7C1AD2}">
      <dsp:nvSpPr>
        <dsp:cNvPr id="0" name=""/>
        <dsp:cNvSpPr/>
      </dsp:nvSpPr>
      <dsp:spPr>
        <a:xfrm>
          <a:off x="384538" y="3301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</a:t>
          </a:r>
        </a:p>
      </dsp:txBody>
      <dsp:txXfrm>
        <a:off x="384538" y="3301918"/>
        <a:ext cx="5656275" cy="508162"/>
      </dsp:txXfrm>
    </dsp:sp>
    <dsp:sp modelId="{614F8C19-005D-4C0E-BD80-2EB709BD24E6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8D774-96C6-4A77-8656-31E0140B4033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A52A5-F635-415A-8701-3A61DEC6DC70}">
      <dsp:nvSpPr>
        <dsp:cNvPr id="0" name=""/>
        <dsp:cNvSpPr/>
      </dsp:nvSpPr>
      <dsp:spPr>
        <a:xfrm>
          <a:off x="384538" y="253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Mission</a:t>
          </a:r>
        </a:p>
      </dsp:txBody>
      <dsp:txXfrm>
        <a:off x="384538" y="253918"/>
        <a:ext cx="5656275" cy="508162"/>
      </dsp:txXfrm>
    </dsp:sp>
    <dsp:sp modelId="{3F189B85-21A4-4B50-9E2C-C0A87E0230EA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2FC174-98B7-4603-A28A-36B798D53C3C}">
      <dsp:nvSpPr>
        <dsp:cNvPr id="0" name=""/>
        <dsp:cNvSpPr/>
      </dsp:nvSpPr>
      <dsp:spPr>
        <a:xfrm>
          <a:off x="748672" y="1015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Données</a:t>
          </a:r>
          <a:endParaRPr lang="en-US" sz="2700" kern="1200" dirty="0"/>
        </a:p>
      </dsp:txBody>
      <dsp:txXfrm>
        <a:off x="748672" y="1015918"/>
        <a:ext cx="5292140" cy="508162"/>
      </dsp:txXfrm>
    </dsp:sp>
    <dsp:sp modelId="{186BD8C0-9165-4C39-B0A5-B88FA2A4E682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FC7B0B-DC33-4E1A-9129-E83C22F5A2A5}">
      <dsp:nvSpPr>
        <dsp:cNvPr id="0" name=""/>
        <dsp:cNvSpPr/>
      </dsp:nvSpPr>
      <dsp:spPr>
        <a:xfrm>
          <a:off x="860432" y="1777918"/>
          <a:ext cx="518038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Modélisation</a:t>
          </a:r>
          <a:endParaRPr lang="en-US" sz="2700" kern="1200" dirty="0"/>
        </a:p>
      </dsp:txBody>
      <dsp:txXfrm>
        <a:off x="860432" y="1777918"/>
        <a:ext cx="5180380" cy="508162"/>
      </dsp:txXfrm>
    </dsp:sp>
    <dsp:sp modelId="{9AFFD344-F407-4AA8-A219-938E3CD949DE}">
      <dsp:nvSpPr>
        <dsp:cNvPr id="0" name=""/>
        <dsp:cNvSpPr/>
      </dsp:nvSpPr>
      <dsp:spPr>
        <a:xfrm>
          <a:off x="558761" y="1745123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F5D057-AA19-4286-ABFD-0DD99EC67E3A}">
      <dsp:nvSpPr>
        <dsp:cNvPr id="0" name=""/>
        <dsp:cNvSpPr/>
      </dsp:nvSpPr>
      <dsp:spPr>
        <a:xfrm>
          <a:off x="748672" y="2539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Déploiement</a:t>
          </a:r>
          <a:endParaRPr lang="en-US" sz="2700" kern="1200" dirty="0"/>
        </a:p>
      </dsp:txBody>
      <dsp:txXfrm>
        <a:off x="748672" y="2539918"/>
        <a:ext cx="5292140" cy="508162"/>
      </dsp:txXfrm>
    </dsp:sp>
    <dsp:sp modelId="{4BE11BA8-D3B8-4ADB-8F84-D4A2B01BD5D9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64315A-8E93-4AEB-ABC2-F4FFFA7C1AD2}">
      <dsp:nvSpPr>
        <dsp:cNvPr id="0" name=""/>
        <dsp:cNvSpPr/>
      </dsp:nvSpPr>
      <dsp:spPr>
        <a:xfrm>
          <a:off x="384538" y="3301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</a:t>
          </a:r>
        </a:p>
      </dsp:txBody>
      <dsp:txXfrm>
        <a:off x="384538" y="3301918"/>
        <a:ext cx="5656275" cy="508162"/>
      </dsp:txXfrm>
    </dsp:sp>
    <dsp:sp modelId="{614F8C19-005D-4C0E-BD80-2EB709BD24E6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8D774-96C6-4A77-8656-31E0140B4033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A52A5-F635-415A-8701-3A61DEC6DC70}">
      <dsp:nvSpPr>
        <dsp:cNvPr id="0" name=""/>
        <dsp:cNvSpPr/>
      </dsp:nvSpPr>
      <dsp:spPr>
        <a:xfrm>
          <a:off x="384538" y="253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Mission</a:t>
          </a:r>
        </a:p>
      </dsp:txBody>
      <dsp:txXfrm>
        <a:off x="384538" y="253918"/>
        <a:ext cx="5656275" cy="508162"/>
      </dsp:txXfrm>
    </dsp:sp>
    <dsp:sp modelId="{3F189B85-21A4-4B50-9E2C-C0A87E0230EA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2FC174-98B7-4603-A28A-36B798D53C3C}">
      <dsp:nvSpPr>
        <dsp:cNvPr id="0" name=""/>
        <dsp:cNvSpPr/>
      </dsp:nvSpPr>
      <dsp:spPr>
        <a:xfrm>
          <a:off x="748672" y="1015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Données</a:t>
          </a:r>
          <a:endParaRPr lang="en-US" sz="2700" kern="1200" dirty="0"/>
        </a:p>
      </dsp:txBody>
      <dsp:txXfrm>
        <a:off x="748672" y="1015918"/>
        <a:ext cx="5292140" cy="508162"/>
      </dsp:txXfrm>
    </dsp:sp>
    <dsp:sp modelId="{186BD8C0-9165-4C39-B0A5-B88FA2A4E682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FC7B0B-DC33-4E1A-9129-E83C22F5A2A5}">
      <dsp:nvSpPr>
        <dsp:cNvPr id="0" name=""/>
        <dsp:cNvSpPr/>
      </dsp:nvSpPr>
      <dsp:spPr>
        <a:xfrm>
          <a:off x="860432" y="1777918"/>
          <a:ext cx="518038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Modélisation</a:t>
          </a:r>
          <a:endParaRPr lang="en-US" sz="2700" kern="1200" dirty="0"/>
        </a:p>
      </dsp:txBody>
      <dsp:txXfrm>
        <a:off x="860432" y="1777918"/>
        <a:ext cx="5180380" cy="508162"/>
      </dsp:txXfrm>
    </dsp:sp>
    <dsp:sp modelId="{9AFFD344-F407-4AA8-A219-938E3CD949DE}">
      <dsp:nvSpPr>
        <dsp:cNvPr id="0" name=""/>
        <dsp:cNvSpPr/>
      </dsp:nvSpPr>
      <dsp:spPr>
        <a:xfrm>
          <a:off x="558761" y="1745123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F5D057-AA19-4286-ABFD-0DD99EC67E3A}">
      <dsp:nvSpPr>
        <dsp:cNvPr id="0" name=""/>
        <dsp:cNvSpPr/>
      </dsp:nvSpPr>
      <dsp:spPr>
        <a:xfrm>
          <a:off x="748672" y="2539918"/>
          <a:ext cx="5292140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Déploiement</a:t>
          </a:r>
          <a:endParaRPr lang="en-US" sz="2700" kern="1200" dirty="0"/>
        </a:p>
      </dsp:txBody>
      <dsp:txXfrm>
        <a:off x="748672" y="2539918"/>
        <a:ext cx="5292140" cy="508162"/>
      </dsp:txXfrm>
    </dsp:sp>
    <dsp:sp modelId="{4BE11BA8-D3B8-4ADB-8F84-D4A2B01BD5D9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64315A-8E93-4AEB-ABC2-F4FFFA7C1AD2}">
      <dsp:nvSpPr>
        <dsp:cNvPr id="0" name=""/>
        <dsp:cNvSpPr/>
      </dsp:nvSpPr>
      <dsp:spPr>
        <a:xfrm>
          <a:off x="384538" y="3301918"/>
          <a:ext cx="5656275" cy="5081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</a:t>
          </a:r>
        </a:p>
      </dsp:txBody>
      <dsp:txXfrm>
        <a:off x="384538" y="3301918"/>
        <a:ext cx="5656275" cy="508162"/>
      </dsp:txXfrm>
    </dsp:sp>
    <dsp:sp modelId="{614F8C19-005D-4C0E-BD80-2EB709BD24E6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6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32" y="0"/>
            <a:ext cx="294566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959"/>
            <a:ext cx="2945660" cy="49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32" y="9428959"/>
            <a:ext cx="2945660" cy="49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C67D066-054E-4BF3-A33E-0F0BFC1BE67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3411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6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6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32" y="0"/>
            <a:ext cx="294566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273"/>
            <a:ext cx="5438140" cy="446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959"/>
            <a:ext cx="2945660" cy="49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32" y="9428959"/>
            <a:ext cx="2945660" cy="49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3B03B03-14D8-406F-83CE-CB997E56AA6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8017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8E8940-AA9A-4172-A366-3BC397DE702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14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69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41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741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29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63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495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96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644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60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440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935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633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063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96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317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77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584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99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90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00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56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Diapositive de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1615736" y="2357758"/>
            <a:ext cx="6822992" cy="1440160"/>
          </a:xfrm>
        </p:spPr>
        <p:txBody>
          <a:bodyPr/>
          <a:lstStyle>
            <a:lvl1pPr algn="just"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32EFE-87B9-FB27-61F3-C538512D2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718" y="6365228"/>
            <a:ext cx="8390137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OC-P2- Analysez des données de systèmes éducatifs - Erwan Berthaud </a:t>
            </a:r>
            <a:endParaRPr lang="fr-FR" dirty="0"/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884738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64117" y="1697754"/>
            <a:ext cx="4394198" cy="4757022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5655733" y="1411055"/>
            <a:ext cx="3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MARINE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601030" y="1411055"/>
            <a:ext cx="45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INFRASTRUCTURE</a:t>
            </a:r>
          </a:p>
        </p:txBody>
      </p:sp>
      <p:pic>
        <p:nvPicPr>
          <p:cNvPr id="1028" name="Picture 4" descr="Z:\Logos\icons\transmissionIcon2-01.png"/>
          <p:cNvPicPr>
            <a:picLocks noChangeAspect="1" noChangeArrowheads="1"/>
          </p:cNvPicPr>
          <p:nvPr userDrawn="1"/>
        </p:nvPicPr>
        <p:blipFill>
          <a:blip r:embed="rId2" cstate="print"/>
          <a:srcRect l="23780" t="31868" r="24805" b="12097"/>
          <a:stretch>
            <a:fillRect/>
          </a:stretch>
        </p:blipFill>
        <p:spPr bwMode="auto">
          <a:xfrm>
            <a:off x="275572" y="2191916"/>
            <a:ext cx="4033381" cy="439577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601030" y="2057386"/>
            <a:ext cx="454297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886786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3048000"/>
            <a:ext cx="5279596" cy="3508376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470400" y="2057386"/>
            <a:ext cx="46736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4470400" y="1411055"/>
            <a:ext cx="463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ENERGY SERVICES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T:\Communication\Charte graphique\Logos\EOLE-RES\EOLE-RES_STRAP_Large.jpg"/>
          <p:cNvPicPr>
            <a:picLocks noChangeAspect="1" noChangeArrowheads="1"/>
          </p:cNvPicPr>
          <p:nvPr userDrawn="1"/>
        </p:nvPicPr>
        <p:blipFill>
          <a:blip r:embed="rId2" cstate="print"/>
          <a:srcRect l="23050" t="9791" r="13645" b="7054"/>
          <a:stretch>
            <a:fillRect/>
          </a:stretch>
        </p:blipFill>
        <p:spPr bwMode="auto">
          <a:xfrm>
            <a:off x="215008" y="0"/>
            <a:ext cx="8928992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Z:\Group\Presentations\Template Guide\RES-cloud-01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539" y="1052736"/>
            <a:ext cx="9028922" cy="475252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83581" y="6356350"/>
            <a:ext cx="3258104" cy="381801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OC-P3- Application au service de santé publique- Erwan Berthaud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019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21619" y="6356350"/>
            <a:ext cx="4024189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OC-P3- Application au service de santé publique- Erwan Berthaud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7022554" cy="323850"/>
          </a:xfrm>
        </p:spPr>
        <p:txBody>
          <a:bodyPr/>
          <a:lstStyle>
            <a:lvl1pPr>
              <a:defRPr sz="2000"/>
            </a:lvl1pPr>
          </a:lstStyle>
          <a:p>
            <a:r>
              <a:rPr lang="fr-FR"/>
              <a:t>Cliquez pour modifier le style du titre</a:t>
            </a:r>
            <a:endParaRPr lang="en-GB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356350"/>
            <a:ext cx="4255008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OC-P3- Application au service de santé publique- Erwan Berthaud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356350"/>
            <a:ext cx="4255008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OC-P3- Application au service de santé publique- Erwan Berthaud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420" y="795867"/>
            <a:ext cx="903657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1733" y="5139267"/>
            <a:ext cx="5486400" cy="1216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356350"/>
            <a:ext cx="4255008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OC-P3- Application au service de santé publique- Erwan Berthaud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68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5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981201"/>
            <a:ext cx="5507590" cy="40386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5655733" y="1411055"/>
            <a:ext cx="238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WIND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6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819" y="2057386"/>
            <a:ext cx="4800600" cy="4051499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55733" y="1411055"/>
            <a:ext cx="282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SOLAR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83716" name="Picture 4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82135" y="1506348"/>
            <a:ext cx="3352800" cy="494842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 userDrawn="1"/>
        </p:nvSpPr>
        <p:spPr>
          <a:xfrm>
            <a:off x="5655733" y="1411055"/>
            <a:ext cx="3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THERMAL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134476"/>
            <a:ext cx="8078788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" y="393173"/>
            <a:ext cx="7416799" cy="404813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9626"/>
            <a:ext cx="7022554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  <a:endParaRPr lang="en-US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 rot="16200000" flipV="1">
            <a:off x="-3010127" y="3740373"/>
            <a:ext cx="6127753" cy="107506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90512" y="6356348"/>
            <a:ext cx="28275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632" y="6356350"/>
            <a:ext cx="3534053" cy="381801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OC-P3- Concevez une application au service de </a:t>
            </a:r>
            <a:r>
              <a:rPr lang="fr-FR" dirty="0" err="1"/>
              <a:t>sant</a:t>
            </a:r>
            <a:r>
              <a:rPr lang="en-US" dirty="0"/>
              <a:t>é </a:t>
            </a:r>
            <a:r>
              <a:rPr lang="en-US" dirty="0" err="1"/>
              <a:t>publique</a:t>
            </a:r>
            <a:endParaRPr lang="fr-FR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02880-3001-5851-EFF7-8765BFA38E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7" y="6323119"/>
            <a:ext cx="441665" cy="44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</p:sldLayoutIdLst>
  <p:transition/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AF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AF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11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emf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hyperlink" Target="https://dagshub.com/sefirotha/OC-DS-P7_mlflow/experiments/#/" TargetMode="Externa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sefirotha/OC-DS-P7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hyperlink" Target="https://credict-score-eb-e593e2243d0a.herokuapp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E68D8F-EBEE-A843-BE8D-180F6A731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8928" y="6353528"/>
            <a:ext cx="8390137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803072" y="1017217"/>
            <a:ext cx="5527963" cy="2078099"/>
          </a:xfrm>
        </p:spPr>
        <p:txBody>
          <a:bodyPr/>
          <a:lstStyle/>
          <a:p>
            <a:pPr algn="l"/>
            <a:br>
              <a:rPr lang="fr-CA" b="1" i="0" dirty="0">
                <a:solidFill>
                  <a:srgbClr val="271A38"/>
                </a:solidFill>
                <a:effectLst/>
                <a:latin typeface="Inter"/>
              </a:rPr>
            </a:br>
            <a:r>
              <a:rPr lang="fr-CA" b="1" i="0" dirty="0">
                <a:solidFill>
                  <a:srgbClr val="271A38"/>
                </a:solidFill>
                <a:effectLst/>
                <a:latin typeface="Inter"/>
              </a:rPr>
              <a:t>Implémentez un modèle de </a:t>
            </a:r>
            <a:r>
              <a:rPr lang="fr-CA" b="1" i="0" dirty="0" err="1">
                <a:solidFill>
                  <a:srgbClr val="271A38"/>
                </a:solidFill>
                <a:effectLst/>
                <a:latin typeface="Inter"/>
              </a:rPr>
              <a:t>scoring</a:t>
            </a:r>
            <a:br>
              <a:rPr lang="fr-CA" b="1" i="0" dirty="0">
                <a:solidFill>
                  <a:srgbClr val="271A38"/>
                </a:solidFill>
                <a:effectLst/>
                <a:latin typeface="Inter"/>
              </a:rPr>
            </a:br>
            <a:br>
              <a:rPr lang="fr-CA" b="0" i="0" dirty="0">
                <a:solidFill>
                  <a:srgbClr val="FFFFFF"/>
                </a:solidFill>
                <a:effectLst/>
                <a:latin typeface="Inter"/>
              </a:rPr>
            </a:br>
            <a:endParaRPr lang="fr-CA" b="1" i="0" dirty="0">
              <a:solidFill>
                <a:srgbClr val="271A38"/>
              </a:solidFill>
              <a:effectLst/>
              <a:latin typeface="Inter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7534E3-BFA9-079E-BD17-CDB257EAE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468848"/>
            <a:ext cx="5148064" cy="27272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DDD5E5-7750-E6C3-4E33-2DF9C28C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692" y="1017180"/>
            <a:ext cx="1908212" cy="17516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Pré-traitement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6161" name="Image 6160">
            <a:extLst>
              <a:ext uri="{FF2B5EF4-FFF2-40B4-BE49-F238E27FC236}">
                <a16:creationId xmlns:a16="http://schemas.microsoft.com/office/drawing/2014/main" id="{E7662230-7D9B-182F-D133-DE4FBC57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7A27486-C660-0789-319A-D72B38780240}"/>
              </a:ext>
            </a:extLst>
          </p:cNvPr>
          <p:cNvSpPr/>
          <p:nvPr/>
        </p:nvSpPr>
        <p:spPr>
          <a:xfrm>
            <a:off x="207793" y="1124744"/>
            <a:ext cx="1371600" cy="18002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DC22D66-A9A1-E7EB-6309-6425555BDA1A}"/>
              </a:ext>
            </a:extLst>
          </p:cNvPr>
          <p:cNvSpPr/>
          <p:nvPr/>
        </p:nvSpPr>
        <p:spPr>
          <a:xfrm rot="16200000">
            <a:off x="621839" y="1826822"/>
            <a:ext cx="1584176" cy="3240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Nettoyage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4B89F3-01EF-D3A2-6C15-BBCC6C160746}"/>
              </a:ext>
            </a:extLst>
          </p:cNvPr>
          <p:cNvSpPr/>
          <p:nvPr/>
        </p:nvSpPr>
        <p:spPr>
          <a:xfrm>
            <a:off x="3160865" y="1124744"/>
            <a:ext cx="1371600" cy="18002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96EBA27-EB4A-161A-4842-EACED9F6FADA}"/>
              </a:ext>
            </a:extLst>
          </p:cNvPr>
          <p:cNvSpPr/>
          <p:nvPr/>
        </p:nvSpPr>
        <p:spPr>
          <a:xfrm rot="16200000">
            <a:off x="3578359" y="1862826"/>
            <a:ext cx="1584176" cy="3240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BD8EAC1-42BC-A5BC-E7F2-7EE9CFD1233C}"/>
              </a:ext>
            </a:extLst>
          </p:cNvPr>
          <p:cNvSpPr/>
          <p:nvPr/>
        </p:nvSpPr>
        <p:spPr>
          <a:xfrm>
            <a:off x="4636285" y="1124744"/>
            <a:ext cx="1371600" cy="18002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147DC05-004B-F4BA-311C-02F8389FB3B2}"/>
              </a:ext>
            </a:extLst>
          </p:cNvPr>
          <p:cNvSpPr/>
          <p:nvPr/>
        </p:nvSpPr>
        <p:spPr>
          <a:xfrm>
            <a:off x="1683957" y="1124744"/>
            <a:ext cx="1371600" cy="18002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EC689D9-2CF6-FE26-4EC7-785ED920795E}"/>
              </a:ext>
            </a:extLst>
          </p:cNvPr>
          <p:cNvSpPr/>
          <p:nvPr/>
        </p:nvSpPr>
        <p:spPr>
          <a:xfrm rot="16200000">
            <a:off x="2134007" y="1898830"/>
            <a:ext cx="1584176" cy="3240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C021A98-B3F7-85CE-612B-9CC6ACFAF931}"/>
              </a:ext>
            </a:extLst>
          </p:cNvPr>
          <p:cNvSpPr/>
          <p:nvPr/>
        </p:nvSpPr>
        <p:spPr>
          <a:xfrm rot="16200000">
            <a:off x="5086335" y="1826822"/>
            <a:ext cx="1584176" cy="3240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27259BA-8D36-2137-CE4F-B08CAB80CBA4}"/>
              </a:ext>
            </a:extLst>
          </p:cNvPr>
          <p:cNvSpPr/>
          <p:nvPr/>
        </p:nvSpPr>
        <p:spPr>
          <a:xfrm>
            <a:off x="6112449" y="1160748"/>
            <a:ext cx="1371600" cy="18002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2A15BB5-51DD-BC02-840A-9E772322D82E}"/>
              </a:ext>
            </a:extLst>
          </p:cNvPr>
          <p:cNvSpPr/>
          <p:nvPr/>
        </p:nvSpPr>
        <p:spPr>
          <a:xfrm rot="16200000">
            <a:off x="6841530" y="1367771"/>
            <a:ext cx="1152128" cy="5220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Assemblage</a:t>
            </a:r>
          </a:p>
          <a:p>
            <a:endParaRPr lang="en-US" sz="120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1C12372-3AC1-3839-4CC6-EDF482CBDB91}"/>
              </a:ext>
            </a:extLst>
          </p:cNvPr>
          <p:cNvSpPr/>
          <p:nvPr/>
        </p:nvSpPr>
        <p:spPr>
          <a:xfrm>
            <a:off x="4636285" y="980728"/>
            <a:ext cx="1152128" cy="6840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Encodage</a:t>
            </a:r>
            <a:endParaRPr lang="en-US" sz="1200" dirty="0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0F0FE45-CB24-D034-EC17-78C74D26DF69}"/>
              </a:ext>
            </a:extLst>
          </p:cNvPr>
          <p:cNvSpPr/>
          <p:nvPr/>
        </p:nvSpPr>
        <p:spPr>
          <a:xfrm>
            <a:off x="3160121" y="1232756"/>
            <a:ext cx="1152128" cy="3960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Variables </a:t>
            </a:r>
            <a:r>
              <a:rPr lang="en-US" sz="1200" dirty="0" err="1"/>
              <a:t>statistiques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7BEC087-08BB-B35E-B170-D76F8E3EEDA3}"/>
              </a:ext>
            </a:extLst>
          </p:cNvPr>
          <p:cNvSpPr/>
          <p:nvPr/>
        </p:nvSpPr>
        <p:spPr>
          <a:xfrm>
            <a:off x="1683957" y="1268760"/>
            <a:ext cx="1152128" cy="3960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Imputation</a:t>
            </a:r>
          </a:p>
          <a:p>
            <a:endParaRPr lang="en-US" sz="1200" dirty="0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3721EA75-5DC0-51B7-7738-90054480A9FE}"/>
              </a:ext>
            </a:extLst>
          </p:cNvPr>
          <p:cNvSpPr/>
          <p:nvPr/>
        </p:nvSpPr>
        <p:spPr>
          <a:xfrm>
            <a:off x="207793" y="1196752"/>
            <a:ext cx="1152128" cy="3960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Valeurs</a:t>
            </a:r>
            <a:r>
              <a:rPr lang="en-US" sz="1200" dirty="0"/>
              <a:t> </a:t>
            </a:r>
            <a:r>
              <a:rPr lang="en-US" sz="1200" dirty="0" err="1"/>
              <a:t>aberrantes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7D822FC-8BB0-942E-181F-455C3818FF37}"/>
              </a:ext>
            </a:extLst>
          </p:cNvPr>
          <p:cNvSpPr/>
          <p:nvPr/>
        </p:nvSpPr>
        <p:spPr>
          <a:xfrm>
            <a:off x="6112449" y="1088740"/>
            <a:ext cx="1152128" cy="6840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Fusion</a:t>
            </a:r>
          </a:p>
          <a:p>
            <a:r>
              <a:rPr lang="en-US" sz="1200" dirty="0" err="1"/>
              <a:t>Optimisation</a:t>
            </a:r>
            <a:endParaRPr lang="en-US" sz="1200" dirty="0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D2D7F214-540B-A4BE-7B6C-7767746B52E8}"/>
              </a:ext>
            </a:extLst>
          </p:cNvPr>
          <p:cNvSpPr/>
          <p:nvPr/>
        </p:nvSpPr>
        <p:spPr>
          <a:xfrm>
            <a:off x="207793" y="3050957"/>
            <a:ext cx="1371600" cy="10241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Correction des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valeurs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aberrantes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l’EDA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supprimé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plus de 70%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0FD03B12-CCAE-D8B5-2BD7-879CAFFD74CF}"/>
              </a:ext>
            </a:extLst>
          </p:cNvPr>
          <p:cNvSpPr/>
          <p:nvPr/>
        </p:nvSpPr>
        <p:spPr>
          <a:xfrm>
            <a:off x="1683957" y="3050958"/>
            <a:ext cx="1371600" cy="7560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NaNimputer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verstack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9CC11934-6D5F-0C1E-A112-61C2FA584B5A}"/>
              </a:ext>
            </a:extLst>
          </p:cNvPr>
          <p:cNvSpPr/>
          <p:nvPr/>
        </p:nvSpPr>
        <p:spPr>
          <a:xfrm>
            <a:off x="3175036" y="3050958"/>
            <a:ext cx="1371600" cy="13141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Min, Max, Moyenne, Variance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Somme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Taille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E6B3E7A-48F7-A378-0430-596F326B08BC}"/>
              </a:ext>
            </a:extLst>
          </p:cNvPr>
          <p:cNvSpPr/>
          <p:nvPr/>
        </p:nvSpPr>
        <p:spPr>
          <a:xfrm>
            <a:off x="3160865" y="4401108"/>
            <a:ext cx="1371600" cy="13141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Différence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Ratio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73E0FC34-C7C9-B2D5-6200-338549C6E8D8}"/>
              </a:ext>
            </a:extLst>
          </p:cNvPr>
          <p:cNvSpPr/>
          <p:nvPr/>
        </p:nvSpPr>
        <p:spPr>
          <a:xfrm>
            <a:off x="4672289" y="3032956"/>
            <a:ext cx="1371600" cy="13141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quantitatives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RobustScaler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CC134ED-2DD1-962F-1B62-69B1C874D4D8}"/>
              </a:ext>
            </a:extLst>
          </p:cNvPr>
          <p:cNvSpPr/>
          <p:nvPr/>
        </p:nvSpPr>
        <p:spPr>
          <a:xfrm>
            <a:off x="4708293" y="4401108"/>
            <a:ext cx="1371600" cy="13141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qualitatives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OneHotEncoding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8BE0F9A-55AC-CC2D-22AD-5D25C1C568BA}"/>
              </a:ext>
            </a:extLst>
          </p:cNvPr>
          <p:cNvSpPr/>
          <p:nvPr/>
        </p:nvSpPr>
        <p:spPr>
          <a:xfrm>
            <a:off x="6184457" y="3032956"/>
            <a:ext cx="1371600" cy="13141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Dtypes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55537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Pré-traitement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6161" name="Image 6160">
            <a:extLst>
              <a:ext uri="{FF2B5EF4-FFF2-40B4-BE49-F238E27FC236}">
                <a16:creationId xmlns:a16="http://schemas.microsoft.com/office/drawing/2014/main" id="{E7662230-7D9B-182F-D133-DE4FBC57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F9CFCFE-6F4D-119C-F7AA-B54200396CA4}"/>
              </a:ext>
            </a:extLst>
          </p:cNvPr>
          <p:cNvGrpSpPr/>
          <p:nvPr/>
        </p:nvGrpSpPr>
        <p:grpSpPr>
          <a:xfrm>
            <a:off x="313143" y="800708"/>
            <a:ext cx="7349281" cy="4734526"/>
            <a:chOff x="323528" y="980728"/>
            <a:chExt cx="7470830" cy="4734526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47A27486-C660-0789-319A-D72B38780240}"/>
                </a:ext>
              </a:extLst>
            </p:cNvPr>
            <p:cNvSpPr/>
            <p:nvPr/>
          </p:nvSpPr>
          <p:spPr>
            <a:xfrm>
              <a:off x="323528" y="1124744"/>
              <a:ext cx="1371600" cy="1800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CDC22D66-A9A1-E7EB-6309-6425555BDA1A}"/>
                </a:ext>
              </a:extLst>
            </p:cNvPr>
            <p:cNvSpPr/>
            <p:nvPr/>
          </p:nvSpPr>
          <p:spPr>
            <a:xfrm rot="16200000">
              <a:off x="737574" y="1826822"/>
              <a:ext cx="1584176" cy="3240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Nettoyage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9F4B89F3-01EF-D3A2-6C15-BBCC6C160746}"/>
                </a:ext>
              </a:extLst>
            </p:cNvPr>
            <p:cNvSpPr/>
            <p:nvPr/>
          </p:nvSpPr>
          <p:spPr>
            <a:xfrm>
              <a:off x="3276600" y="1124744"/>
              <a:ext cx="1371600" cy="1800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296EBA27-EB4A-161A-4842-EACED9F6FADA}"/>
                </a:ext>
              </a:extLst>
            </p:cNvPr>
            <p:cNvSpPr/>
            <p:nvPr/>
          </p:nvSpPr>
          <p:spPr>
            <a:xfrm rot="16200000">
              <a:off x="3694094" y="1862826"/>
              <a:ext cx="1584176" cy="3240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BD8EAC1-42BC-A5BC-E7F2-7EE9CFD1233C}"/>
                </a:ext>
              </a:extLst>
            </p:cNvPr>
            <p:cNvSpPr/>
            <p:nvPr/>
          </p:nvSpPr>
          <p:spPr>
            <a:xfrm>
              <a:off x="4752020" y="1124744"/>
              <a:ext cx="1371600" cy="1800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7147DC05-004B-F4BA-311C-02F8389FB3B2}"/>
                </a:ext>
              </a:extLst>
            </p:cNvPr>
            <p:cNvSpPr/>
            <p:nvPr/>
          </p:nvSpPr>
          <p:spPr>
            <a:xfrm>
              <a:off x="1799692" y="1124744"/>
              <a:ext cx="1371600" cy="1800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1EC689D9-2CF6-FE26-4EC7-785ED920795E}"/>
                </a:ext>
              </a:extLst>
            </p:cNvPr>
            <p:cNvSpPr/>
            <p:nvPr/>
          </p:nvSpPr>
          <p:spPr>
            <a:xfrm rot="16200000">
              <a:off x="2249742" y="1898830"/>
              <a:ext cx="1584176" cy="3240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2C021A98-B3F7-85CE-612B-9CC6ACFAF931}"/>
                </a:ext>
              </a:extLst>
            </p:cNvPr>
            <p:cNvSpPr/>
            <p:nvPr/>
          </p:nvSpPr>
          <p:spPr>
            <a:xfrm rot="16200000">
              <a:off x="5202070" y="1826822"/>
              <a:ext cx="1584176" cy="3240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27259BA-8D36-2137-CE4F-B08CAB80CBA4}"/>
                </a:ext>
              </a:extLst>
            </p:cNvPr>
            <p:cNvSpPr/>
            <p:nvPr/>
          </p:nvSpPr>
          <p:spPr>
            <a:xfrm>
              <a:off x="6228184" y="1160748"/>
              <a:ext cx="1371600" cy="1800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2A15BB5-51DD-BC02-840A-9E772322D82E}"/>
                </a:ext>
              </a:extLst>
            </p:cNvPr>
            <p:cNvSpPr/>
            <p:nvPr/>
          </p:nvSpPr>
          <p:spPr>
            <a:xfrm rot="16200000">
              <a:off x="6957265" y="1367771"/>
              <a:ext cx="1152128" cy="52205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Assemblage</a:t>
              </a:r>
            </a:p>
            <a:p>
              <a:endParaRPr lang="en-US" sz="1200" dirty="0"/>
            </a:p>
          </p:txBody>
        </p: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31C12372-3AC1-3839-4CC6-EDF482CBDB91}"/>
                </a:ext>
              </a:extLst>
            </p:cNvPr>
            <p:cNvSpPr/>
            <p:nvPr/>
          </p:nvSpPr>
          <p:spPr>
            <a:xfrm>
              <a:off x="4752020" y="980728"/>
              <a:ext cx="1152128" cy="6840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/>
                <a:t>Encodage</a:t>
              </a:r>
              <a:endParaRPr lang="en-US" sz="1200" dirty="0"/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80F0FE45-CB24-D034-EC17-78C74D26DF69}"/>
                </a:ext>
              </a:extLst>
            </p:cNvPr>
            <p:cNvSpPr/>
            <p:nvPr/>
          </p:nvSpPr>
          <p:spPr>
            <a:xfrm>
              <a:off x="3275856" y="1232756"/>
              <a:ext cx="1152128" cy="39604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Variables </a:t>
              </a:r>
              <a:r>
                <a:rPr lang="en-US" sz="1200" dirty="0" err="1"/>
                <a:t>statistiques</a:t>
              </a:r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37BEC087-08BB-B35E-B170-D76F8E3EEDA3}"/>
                </a:ext>
              </a:extLst>
            </p:cNvPr>
            <p:cNvSpPr/>
            <p:nvPr/>
          </p:nvSpPr>
          <p:spPr>
            <a:xfrm>
              <a:off x="1793607" y="1196752"/>
              <a:ext cx="1152128" cy="39604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Imputation</a:t>
              </a:r>
            </a:p>
            <a:p>
              <a:endParaRPr lang="en-US" sz="1200" dirty="0"/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3721EA75-5DC0-51B7-7738-90054480A9FE}"/>
                </a:ext>
              </a:extLst>
            </p:cNvPr>
            <p:cNvSpPr/>
            <p:nvPr/>
          </p:nvSpPr>
          <p:spPr>
            <a:xfrm>
              <a:off x="323528" y="1196752"/>
              <a:ext cx="1152128" cy="39604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err="1"/>
                <a:t>Valeurs</a:t>
              </a:r>
              <a:r>
                <a:rPr lang="en-US" sz="1100" dirty="0"/>
                <a:t> </a:t>
              </a:r>
              <a:r>
                <a:rPr lang="en-US" sz="1100" dirty="0" err="1"/>
                <a:t>aberrantes</a:t>
              </a:r>
              <a:endParaRPr lang="en-US" sz="1100" dirty="0"/>
            </a:p>
            <a:p>
              <a:endParaRPr lang="en-US" sz="1200" dirty="0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67D822FC-8BB0-942E-181F-455C3818FF37}"/>
                </a:ext>
              </a:extLst>
            </p:cNvPr>
            <p:cNvSpPr/>
            <p:nvPr/>
          </p:nvSpPr>
          <p:spPr>
            <a:xfrm>
              <a:off x="6228184" y="1088740"/>
              <a:ext cx="1152128" cy="6840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Fusion</a:t>
              </a:r>
            </a:p>
            <a:p>
              <a:r>
                <a:rPr lang="en-US" sz="1200" dirty="0" err="1"/>
                <a:t>Optimisation</a:t>
              </a:r>
              <a:endParaRPr lang="en-US" sz="1200" dirty="0"/>
            </a:p>
          </p:txBody>
        </p:sp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D2D7F214-540B-A4BE-7B6C-7767746B52E8}"/>
                </a:ext>
              </a:extLst>
            </p:cNvPr>
            <p:cNvSpPr/>
            <p:nvPr/>
          </p:nvSpPr>
          <p:spPr>
            <a:xfrm>
              <a:off x="323528" y="3050958"/>
              <a:ext cx="1371600" cy="75608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Correction des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valeurs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aberrantes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l’EDA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0FD03B12-CCAE-D8B5-2BD7-879CAFFD74CF}"/>
                </a:ext>
              </a:extLst>
            </p:cNvPr>
            <p:cNvSpPr/>
            <p:nvPr/>
          </p:nvSpPr>
          <p:spPr>
            <a:xfrm>
              <a:off x="1799692" y="3050958"/>
              <a:ext cx="1371600" cy="75608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NaNimputer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verstack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XGboost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9CC11934-6D5F-0C1E-A112-61C2FA584B5A}"/>
                </a:ext>
              </a:extLst>
            </p:cNvPr>
            <p:cNvSpPr/>
            <p:nvPr/>
          </p:nvSpPr>
          <p:spPr>
            <a:xfrm>
              <a:off x="3290771" y="3050958"/>
              <a:ext cx="1371600" cy="131414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Min, Max, Moyenne, Variance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Somme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Taille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Unique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AE6B3E7A-48F7-A378-0430-596F326B08BC}"/>
                </a:ext>
              </a:extLst>
            </p:cNvPr>
            <p:cNvSpPr/>
            <p:nvPr/>
          </p:nvSpPr>
          <p:spPr>
            <a:xfrm>
              <a:off x="3276600" y="4401108"/>
              <a:ext cx="1371600" cy="131414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Différence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73E0FC34-C7C9-B2D5-6200-338549C6E8D8}"/>
                </a:ext>
              </a:extLst>
            </p:cNvPr>
            <p:cNvSpPr/>
            <p:nvPr/>
          </p:nvSpPr>
          <p:spPr>
            <a:xfrm>
              <a:off x="4788024" y="3032956"/>
              <a:ext cx="1371600" cy="131414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Variables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quantitatives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RobustScaler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ECC134ED-2DD1-962F-1B62-69B1C874D4D8}"/>
                </a:ext>
              </a:extLst>
            </p:cNvPr>
            <p:cNvSpPr/>
            <p:nvPr/>
          </p:nvSpPr>
          <p:spPr>
            <a:xfrm>
              <a:off x="4824028" y="4401108"/>
              <a:ext cx="1371600" cy="131414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Variables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qualitatives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algn="ctr"/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OneHotEncoding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B8BE0F9A-55AC-CC2D-22AD-5D25C1C568BA}"/>
                </a:ext>
              </a:extLst>
            </p:cNvPr>
            <p:cNvSpPr/>
            <p:nvPr/>
          </p:nvSpPr>
          <p:spPr>
            <a:xfrm>
              <a:off x="6300192" y="3032956"/>
              <a:ext cx="1371600" cy="131414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Dtypes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optimisation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70EB45FA-AC09-B9B8-43BF-33AAA9C9A58E}"/>
              </a:ext>
            </a:extLst>
          </p:cNvPr>
          <p:cNvSpPr/>
          <p:nvPr/>
        </p:nvSpPr>
        <p:spPr>
          <a:xfrm>
            <a:off x="593242" y="5697252"/>
            <a:ext cx="8100392" cy="66607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356 251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lignes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– 546 variables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Feature selection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nécessaires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2" descr="Warning PNGs for Free Download">
            <a:extLst>
              <a:ext uri="{FF2B5EF4-FFF2-40B4-BE49-F238E27FC236}">
                <a16:creationId xmlns:a16="http://schemas.microsoft.com/office/drawing/2014/main" id="{AAA1E775-5FB3-A723-8B49-BE3C458F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733256"/>
            <a:ext cx="612068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793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Pré-traitement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6161" name="Image 6160">
            <a:extLst>
              <a:ext uri="{FF2B5EF4-FFF2-40B4-BE49-F238E27FC236}">
                <a16:creationId xmlns:a16="http://schemas.microsoft.com/office/drawing/2014/main" id="{E7662230-7D9B-182F-D133-DE4FBC57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F9CFCFE-6F4D-119C-F7AA-B54200396CA4}"/>
              </a:ext>
            </a:extLst>
          </p:cNvPr>
          <p:cNvGrpSpPr/>
          <p:nvPr/>
        </p:nvGrpSpPr>
        <p:grpSpPr>
          <a:xfrm>
            <a:off x="313143" y="800708"/>
            <a:ext cx="8660589" cy="4734526"/>
            <a:chOff x="323528" y="980728"/>
            <a:chExt cx="8803826" cy="4734526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47A27486-C660-0789-319A-D72B38780240}"/>
                </a:ext>
              </a:extLst>
            </p:cNvPr>
            <p:cNvSpPr/>
            <p:nvPr/>
          </p:nvSpPr>
          <p:spPr>
            <a:xfrm>
              <a:off x="323528" y="1124744"/>
              <a:ext cx="1371600" cy="1800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CDC22D66-A9A1-E7EB-6309-6425555BDA1A}"/>
                </a:ext>
              </a:extLst>
            </p:cNvPr>
            <p:cNvSpPr/>
            <p:nvPr/>
          </p:nvSpPr>
          <p:spPr>
            <a:xfrm rot="16200000">
              <a:off x="737574" y="1826822"/>
              <a:ext cx="1584176" cy="3240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Nettoyage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9F4B89F3-01EF-D3A2-6C15-BBCC6C160746}"/>
                </a:ext>
              </a:extLst>
            </p:cNvPr>
            <p:cNvSpPr/>
            <p:nvPr/>
          </p:nvSpPr>
          <p:spPr>
            <a:xfrm>
              <a:off x="3276600" y="1124744"/>
              <a:ext cx="1371600" cy="1800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296EBA27-EB4A-161A-4842-EACED9F6FADA}"/>
                </a:ext>
              </a:extLst>
            </p:cNvPr>
            <p:cNvSpPr/>
            <p:nvPr/>
          </p:nvSpPr>
          <p:spPr>
            <a:xfrm rot="16200000">
              <a:off x="3694094" y="1862826"/>
              <a:ext cx="1584176" cy="3240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BD8EAC1-42BC-A5BC-E7F2-7EE9CFD1233C}"/>
                </a:ext>
              </a:extLst>
            </p:cNvPr>
            <p:cNvSpPr/>
            <p:nvPr/>
          </p:nvSpPr>
          <p:spPr>
            <a:xfrm>
              <a:off x="4752020" y="1124744"/>
              <a:ext cx="1371600" cy="1800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7147DC05-004B-F4BA-311C-02F8389FB3B2}"/>
                </a:ext>
              </a:extLst>
            </p:cNvPr>
            <p:cNvSpPr/>
            <p:nvPr/>
          </p:nvSpPr>
          <p:spPr>
            <a:xfrm>
              <a:off x="1799692" y="1124744"/>
              <a:ext cx="1371600" cy="1800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1EC689D9-2CF6-FE26-4EC7-785ED920795E}"/>
                </a:ext>
              </a:extLst>
            </p:cNvPr>
            <p:cNvSpPr/>
            <p:nvPr/>
          </p:nvSpPr>
          <p:spPr>
            <a:xfrm rot="16200000">
              <a:off x="2249742" y="1898830"/>
              <a:ext cx="1584176" cy="3240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2C021A98-B3F7-85CE-612B-9CC6ACFAF931}"/>
                </a:ext>
              </a:extLst>
            </p:cNvPr>
            <p:cNvSpPr/>
            <p:nvPr/>
          </p:nvSpPr>
          <p:spPr>
            <a:xfrm rot="16200000">
              <a:off x="5202070" y="1826822"/>
              <a:ext cx="1584176" cy="3240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27259BA-8D36-2137-CE4F-B08CAB80CBA4}"/>
                </a:ext>
              </a:extLst>
            </p:cNvPr>
            <p:cNvSpPr/>
            <p:nvPr/>
          </p:nvSpPr>
          <p:spPr>
            <a:xfrm>
              <a:off x="6228184" y="1160748"/>
              <a:ext cx="1371600" cy="1800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F57F150C-235A-4EB3-0FB6-92D830E2AD70}"/>
                </a:ext>
              </a:extLst>
            </p:cNvPr>
            <p:cNvSpPr/>
            <p:nvPr/>
          </p:nvSpPr>
          <p:spPr>
            <a:xfrm>
              <a:off x="7668344" y="1160748"/>
              <a:ext cx="1371600" cy="1800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9D4F599-9242-927C-B53C-4924C16A8909}"/>
                </a:ext>
              </a:extLst>
            </p:cNvPr>
            <p:cNvSpPr/>
            <p:nvPr/>
          </p:nvSpPr>
          <p:spPr>
            <a:xfrm rot="16200000">
              <a:off x="8046386" y="1862826"/>
              <a:ext cx="1584176" cy="3240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Réduction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de dimension</a:t>
              </a:r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AB0DE070-11C9-27D7-4CAB-7DAA5D0D489B}"/>
                </a:ext>
              </a:extLst>
            </p:cNvPr>
            <p:cNvSpPr/>
            <p:nvPr/>
          </p:nvSpPr>
          <p:spPr>
            <a:xfrm>
              <a:off x="7596335" y="1160748"/>
              <a:ext cx="1152128" cy="6840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Feature selection</a:t>
              </a:r>
            </a:p>
            <a:p>
              <a:r>
                <a:rPr lang="en-US" sz="1200" dirty="0" err="1"/>
                <a:t>Colinéarités</a:t>
              </a:r>
              <a:endParaRPr lang="en-US" sz="1200" dirty="0"/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2A15BB5-51DD-BC02-840A-9E772322D82E}"/>
                </a:ext>
              </a:extLst>
            </p:cNvPr>
            <p:cNvSpPr/>
            <p:nvPr/>
          </p:nvSpPr>
          <p:spPr>
            <a:xfrm rot="16200000">
              <a:off x="6957265" y="1367771"/>
              <a:ext cx="1152128" cy="52205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Assemblage</a:t>
              </a:r>
            </a:p>
            <a:p>
              <a:endParaRPr lang="en-US" sz="1200" dirty="0"/>
            </a:p>
          </p:txBody>
        </p: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31C12372-3AC1-3839-4CC6-EDF482CBDB91}"/>
                </a:ext>
              </a:extLst>
            </p:cNvPr>
            <p:cNvSpPr/>
            <p:nvPr/>
          </p:nvSpPr>
          <p:spPr>
            <a:xfrm>
              <a:off x="4752020" y="980728"/>
              <a:ext cx="1152128" cy="6840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/>
                <a:t>Encodage</a:t>
              </a:r>
              <a:endParaRPr lang="en-US" sz="1200" dirty="0"/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80F0FE45-CB24-D034-EC17-78C74D26DF69}"/>
                </a:ext>
              </a:extLst>
            </p:cNvPr>
            <p:cNvSpPr/>
            <p:nvPr/>
          </p:nvSpPr>
          <p:spPr>
            <a:xfrm>
              <a:off x="3275856" y="1232756"/>
              <a:ext cx="1152128" cy="39604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Variables </a:t>
              </a:r>
              <a:r>
                <a:rPr lang="en-US" sz="1200" dirty="0" err="1"/>
                <a:t>statistiques</a:t>
              </a:r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37BEC087-08BB-B35E-B170-D76F8E3EEDA3}"/>
                </a:ext>
              </a:extLst>
            </p:cNvPr>
            <p:cNvSpPr/>
            <p:nvPr/>
          </p:nvSpPr>
          <p:spPr>
            <a:xfrm>
              <a:off x="1793607" y="1196752"/>
              <a:ext cx="1152128" cy="39604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Imputation</a:t>
              </a:r>
            </a:p>
            <a:p>
              <a:endParaRPr lang="en-US" sz="1200" dirty="0"/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3721EA75-5DC0-51B7-7738-90054480A9FE}"/>
                </a:ext>
              </a:extLst>
            </p:cNvPr>
            <p:cNvSpPr/>
            <p:nvPr/>
          </p:nvSpPr>
          <p:spPr>
            <a:xfrm>
              <a:off x="323528" y="1196752"/>
              <a:ext cx="1152128" cy="39604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err="1"/>
                <a:t>Valeurs</a:t>
              </a:r>
              <a:r>
                <a:rPr lang="en-US" sz="1100" dirty="0"/>
                <a:t> </a:t>
              </a:r>
              <a:r>
                <a:rPr lang="en-US" sz="1100" dirty="0" err="1"/>
                <a:t>aberrantes</a:t>
              </a:r>
              <a:endParaRPr lang="en-US" sz="1100" dirty="0"/>
            </a:p>
            <a:p>
              <a:endParaRPr lang="en-US" sz="1200" dirty="0"/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67D822FC-8BB0-942E-181F-455C3818FF37}"/>
                </a:ext>
              </a:extLst>
            </p:cNvPr>
            <p:cNvSpPr/>
            <p:nvPr/>
          </p:nvSpPr>
          <p:spPr>
            <a:xfrm>
              <a:off x="6228184" y="1088740"/>
              <a:ext cx="1152128" cy="6840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Fusion</a:t>
              </a:r>
            </a:p>
            <a:p>
              <a:r>
                <a:rPr lang="en-US" sz="1200" dirty="0" err="1"/>
                <a:t>Optimisation</a:t>
              </a:r>
              <a:endParaRPr lang="en-US" sz="1200" dirty="0"/>
            </a:p>
          </p:txBody>
        </p:sp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D2D7F214-540B-A4BE-7B6C-7767746B52E8}"/>
                </a:ext>
              </a:extLst>
            </p:cNvPr>
            <p:cNvSpPr/>
            <p:nvPr/>
          </p:nvSpPr>
          <p:spPr>
            <a:xfrm>
              <a:off x="323528" y="3050958"/>
              <a:ext cx="1371600" cy="75608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Correction des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valeurs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aberrantes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l’EDA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0FD03B12-CCAE-D8B5-2BD7-879CAFFD74CF}"/>
                </a:ext>
              </a:extLst>
            </p:cNvPr>
            <p:cNvSpPr/>
            <p:nvPr/>
          </p:nvSpPr>
          <p:spPr>
            <a:xfrm>
              <a:off x="1799692" y="3050958"/>
              <a:ext cx="1371600" cy="75608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NaNimputer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verstack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XGboost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9CC11934-6D5F-0C1E-A112-61C2FA584B5A}"/>
                </a:ext>
              </a:extLst>
            </p:cNvPr>
            <p:cNvSpPr/>
            <p:nvPr/>
          </p:nvSpPr>
          <p:spPr>
            <a:xfrm>
              <a:off x="3290771" y="3050958"/>
              <a:ext cx="1371600" cy="131414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Min, Max, Moyenne, Variance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Somme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Taille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Unique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AE6B3E7A-48F7-A378-0430-596F326B08BC}"/>
                </a:ext>
              </a:extLst>
            </p:cNvPr>
            <p:cNvSpPr/>
            <p:nvPr/>
          </p:nvSpPr>
          <p:spPr>
            <a:xfrm>
              <a:off x="3276600" y="4401108"/>
              <a:ext cx="1371600" cy="131414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Différence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73E0FC34-C7C9-B2D5-6200-338549C6E8D8}"/>
                </a:ext>
              </a:extLst>
            </p:cNvPr>
            <p:cNvSpPr/>
            <p:nvPr/>
          </p:nvSpPr>
          <p:spPr>
            <a:xfrm>
              <a:off x="4788024" y="3032956"/>
              <a:ext cx="1371600" cy="131414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Variables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quantitatives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RobustScaler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ECC134ED-2DD1-962F-1B62-69B1C874D4D8}"/>
                </a:ext>
              </a:extLst>
            </p:cNvPr>
            <p:cNvSpPr/>
            <p:nvPr/>
          </p:nvSpPr>
          <p:spPr>
            <a:xfrm>
              <a:off x="4824028" y="4401108"/>
              <a:ext cx="1371600" cy="131414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Variables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qualitatives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algn="ctr"/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OneHotEncoding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B8BE0F9A-55AC-CC2D-22AD-5D25C1C568BA}"/>
                </a:ext>
              </a:extLst>
            </p:cNvPr>
            <p:cNvSpPr/>
            <p:nvPr/>
          </p:nvSpPr>
          <p:spPr>
            <a:xfrm>
              <a:off x="6300192" y="3032956"/>
              <a:ext cx="1371600" cy="131414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Dtypes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optimisation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FE6EBE1E-CB46-8EE9-0A00-D09EA9A3FCD5}"/>
                </a:ext>
              </a:extLst>
            </p:cNvPr>
            <p:cNvSpPr/>
            <p:nvPr/>
          </p:nvSpPr>
          <p:spPr>
            <a:xfrm>
              <a:off x="7755754" y="3032956"/>
              <a:ext cx="1371600" cy="129614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Feature importance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Permutation importance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Boruta</a:t>
              </a:r>
            </a:p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BorutaShap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RCFE</a:t>
              </a:r>
            </a:p>
          </p:txBody>
        </p:sp>
      </p:grp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70EB45FA-AC09-B9B8-43BF-33AAA9C9A58E}"/>
              </a:ext>
            </a:extLst>
          </p:cNvPr>
          <p:cNvSpPr/>
          <p:nvPr/>
        </p:nvSpPr>
        <p:spPr>
          <a:xfrm>
            <a:off x="593242" y="5697252"/>
            <a:ext cx="8100392" cy="66607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356 251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lignes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– 546 variables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Feature selection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nécessaires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2" descr="Warning PNGs for Free Download">
            <a:extLst>
              <a:ext uri="{FF2B5EF4-FFF2-40B4-BE49-F238E27FC236}">
                <a16:creationId xmlns:a16="http://schemas.microsoft.com/office/drawing/2014/main" id="{AAA1E775-5FB3-A723-8B49-BE3C458F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733256"/>
            <a:ext cx="612068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5764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CBD205B-D357-681A-9B59-29EE2083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B2180CC6-B58A-EFAA-302B-34F2197D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329400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9B06D765-B6F3-0F91-7D27-EC4D5E23E724}"/>
              </a:ext>
            </a:extLst>
          </p:cNvPr>
          <p:cNvSpPr txBox="1"/>
          <p:nvPr/>
        </p:nvSpPr>
        <p:spPr>
          <a:xfrm>
            <a:off x="1753136" y="1700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338516-086A-B1B0-831C-4EA636ECB1C4}"/>
              </a:ext>
            </a:extLst>
          </p:cNvPr>
          <p:cNvSpPr txBox="1"/>
          <p:nvPr/>
        </p:nvSpPr>
        <p:spPr>
          <a:xfrm>
            <a:off x="2101732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7FDE08-7272-A122-C1D4-893F2474DF2C}"/>
              </a:ext>
            </a:extLst>
          </p:cNvPr>
          <p:cNvSpPr txBox="1"/>
          <p:nvPr/>
        </p:nvSpPr>
        <p:spPr>
          <a:xfrm>
            <a:off x="2256005" y="32443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D3E330-9840-977A-C8BC-C8E1AC127BE7}"/>
              </a:ext>
            </a:extLst>
          </p:cNvPr>
          <p:cNvSpPr txBox="1"/>
          <p:nvPr/>
        </p:nvSpPr>
        <p:spPr>
          <a:xfrm>
            <a:off x="2124556" y="39957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87D8FB-604D-8099-2632-709C62A4142D}"/>
              </a:ext>
            </a:extLst>
          </p:cNvPr>
          <p:cNvSpPr txBox="1"/>
          <p:nvPr/>
        </p:nvSpPr>
        <p:spPr>
          <a:xfrm>
            <a:off x="1753136" y="4787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8EA6A-A251-0A8C-5F0F-4E9887D1DE21}"/>
              </a:ext>
            </a:extLst>
          </p:cNvPr>
          <p:cNvSpPr/>
          <p:nvPr/>
        </p:nvSpPr>
        <p:spPr>
          <a:xfrm>
            <a:off x="251520" y="3825044"/>
            <a:ext cx="8316924" cy="19442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8E13DA7-F87E-1424-FA5B-B20093561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FCD622-5251-C3DA-8B9A-8077E1BF104E}"/>
              </a:ext>
            </a:extLst>
          </p:cNvPr>
          <p:cNvSpPr/>
          <p:nvPr/>
        </p:nvSpPr>
        <p:spPr>
          <a:xfrm>
            <a:off x="251520" y="1441876"/>
            <a:ext cx="8316924" cy="162708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6445641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16590" y="421914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Modélisation - choix des métriques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924" y="6364825"/>
            <a:ext cx="4255008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221835-3A4D-F1F8-DE3E-72BA14F7B273}"/>
              </a:ext>
            </a:extLst>
          </p:cNvPr>
          <p:cNvSpPr txBox="1"/>
          <p:nvPr/>
        </p:nvSpPr>
        <p:spPr>
          <a:xfrm>
            <a:off x="539552" y="1232756"/>
            <a:ext cx="5616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Métriques générales</a:t>
            </a:r>
          </a:p>
          <a:p>
            <a:r>
              <a:rPr lang="fr-CA" sz="1600" b="1" dirty="0" err="1"/>
              <a:t>Accuracy</a:t>
            </a:r>
            <a:r>
              <a:rPr lang="fr-CA" sz="1600" dirty="0"/>
              <a:t>: pourcentage de client correctement classé</a:t>
            </a:r>
          </a:p>
          <a:p>
            <a:r>
              <a:rPr lang="fr-CA" sz="1600" b="1" dirty="0"/>
              <a:t>AUC-ROC</a:t>
            </a:r>
            <a:r>
              <a:rPr lang="fr-CA" sz="1600" dirty="0"/>
              <a:t>: capacité du modèle à correctement classer les exemples positifs par rapport à ceux négatifs</a:t>
            </a:r>
          </a:p>
          <a:p>
            <a:r>
              <a:rPr lang="fr-CA" sz="1600" b="1" dirty="0" err="1"/>
              <a:t>Recall</a:t>
            </a:r>
            <a:r>
              <a:rPr lang="fr-CA" sz="1600" dirty="0"/>
              <a:t> : pourcentage des clients prédits à risque par rapport aux clients réellement à risque</a:t>
            </a:r>
          </a:p>
          <a:p>
            <a:r>
              <a:rPr lang="fr-CA" sz="1600" b="1" dirty="0"/>
              <a:t>Précision</a:t>
            </a:r>
            <a:r>
              <a:rPr lang="fr-CA" sz="1600" dirty="0"/>
              <a:t>: pourcentage des clients correctement identifiés à risque par rapport aux clients prédits à risques </a:t>
            </a:r>
          </a:p>
          <a:p>
            <a:endParaRPr lang="fr-CA" sz="3200" b="1" dirty="0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2688483D-0C42-D9E5-41C9-D02A90E5ACB7}"/>
              </a:ext>
            </a:extLst>
          </p:cNvPr>
          <p:cNvGrpSpPr/>
          <p:nvPr/>
        </p:nvGrpSpPr>
        <p:grpSpPr>
          <a:xfrm>
            <a:off x="6192180" y="1052736"/>
            <a:ext cx="2789468" cy="2817604"/>
            <a:chOff x="503548" y="2168860"/>
            <a:chExt cx="2789468" cy="281760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0F63E34-A5AB-73A2-29CB-2405ABCFA81D}"/>
                </a:ext>
              </a:extLst>
            </p:cNvPr>
            <p:cNvSpPr/>
            <p:nvPr/>
          </p:nvSpPr>
          <p:spPr>
            <a:xfrm>
              <a:off x="971600" y="3429000"/>
              <a:ext cx="1097280" cy="109728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FN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3A01ECB-7E22-0237-AD48-8A59C1B19AC0}"/>
                </a:ext>
              </a:extLst>
            </p:cNvPr>
            <p:cNvSpPr/>
            <p:nvPr/>
          </p:nvSpPr>
          <p:spPr>
            <a:xfrm>
              <a:off x="2159732" y="3437999"/>
              <a:ext cx="1097280" cy="109728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TP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7E82723-9BD0-C1E1-9DE6-E2B824C68618}"/>
                </a:ext>
              </a:extLst>
            </p:cNvPr>
            <p:cNvSpPr/>
            <p:nvPr/>
          </p:nvSpPr>
          <p:spPr>
            <a:xfrm>
              <a:off x="971600" y="2240868"/>
              <a:ext cx="1097280" cy="109728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TN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74E6131-4C9F-E5DC-888E-4EF1C1BBE12E}"/>
                </a:ext>
              </a:extLst>
            </p:cNvPr>
            <p:cNvSpPr/>
            <p:nvPr/>
          </p:nvSpPr>
          <p:spPr>
            <a:xfrm>
              <a:off x="2195736" y="2240868"/>
              <a:ext cx="1097280" cy="109728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FP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591939A-3828-0484-277F-A8760732D1FF}"/>
                </a:ext>
              </a:extLst>
            </p:cNvPr>
            <p:cNvSpPr txBox="1"/>
            <p:nvPr/>
          </p:nvSpPr>
          <p:spPr>
            <a:xfrm rot="16200000">
              <a:off x="-283894" y="3172326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Classe</a:t>
              </a:r>
              <a:r>
                <a:rPr lang="en-US" dirty="0"/>
                <a:t> </a:t>
              </a:r>
              <a:r>
                <a:rPr lang="en-US" dirty="0" err="1"/>
                <a:t>réelle</a:t>
              </a:r>
              <a:endParaRPr lang="en-US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BA969C6-00F7-1AE6-B665-E26DB0C376A4}"/>
                </a:ext>
              </a:extLst>
            </p:cNvPr>
            <p:cNvSpPr txBox="1"/>
            <p:nvPr/>
          </p:nvSpPr>
          <p:spPr>
            <a:xfrm>
              <a:off x="1259632" y="4617132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Classe</a:t>
              </a:r>
              <a:r>
                <a:rPr lang="en-US" dirty="0"/>
                <a:t> </a:t>
              </a:r>
              <a:r>
                <a:rPr lang="en-US" dirty="0" err="1"/>
                <a:t>prédite</a:t>
              </a:r>
              <a:endParaRPr lang="en-US" dirty="0"/>
            </a:p>
          </p:txBody>
        </p:sp>
        <p:pic>
          <p:nvPicPr>
            <p:cNvPr id="2052" name="Picture 4" descr="Don T Icon Images - Free Download on Freepik">
              <a:extLst>
                <a:ext uri="{FF2B5EF4-FFF2-40B4-BE49-F238E27FC236}">
                  <a16:creationId xmlns:a16="http://schemas.microsoft.com/office/drawing/2014/main" id="{EE92D8EC-4E08-56F3-7628-7A3B7C0B85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2" t="10345" r="55111" b="26932"/>
            <a:stretch/>
          </p:blipFill>
          <p:spPr bwMode="auto">
            <a:xfrm>
              <a:off x="971600" y="2168860"/>
              <a:ext cx="274320" cy="25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Don T Icon Images - Free Download on Freepik">
              <a:extLst>
                <a:ext uri="{FF2B5EF4-FFF2-40B4-BE49-F238E27FC236}">
                  <a16:creationId xmlns:a16="http://schemas.microsoft.com/office/drawing/2014/main" id="{DC705D53-94A1-135A-3B87-29D3A2391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22" t="10908" r="9356" b="26899"/>
            <a:stretch/>
          </p:blipFill>
          <p:spPr bwMode="auto">
            <a:xfrm>
              <a:off x="2195736" y="2204864"/>
              <a:ext cx="274320" cy="27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Don T Icon Images - Free Download on Freepik">
              <a:extLst>
                <a:ext uri="{FF2B5EF4-FFF2-40B4-BE49-F238E27FC236}">
                  <a16:creationId xmlns:a16="http://schemas.microsoft.com/office/drawing/2014/main" id="{FD67882E-B1B2-181A-A7F6-F3F4FDE3D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2" t="10345" r="55111" b="26932"/>
            <a:stretch/>
          </p:blipFill>
          <p:spPr bwMode="auto">
            <a:xfrm>
              <a:off x="2123728" y="3423571"/>
              <a:ext cx="274320" cy="25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Don T Icon Images - Free Download on Freepik">
              <a:extLst>
                <a:ext uri="{FF2B5EF4-FFF2-40B4-BE49-F238E27FC236}">
                  <a16:creationId xmlns:a16="http://schemas.microsoft.com/office/drawing/2014/main" id="{E23EBD16-CD65-CE52-13A2-8C92AE35EB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22" t="10908" r="9356" b="26899"/>
            <a:stretch/>
          </p:blipFill>
          <p:spPr bwMode="auto">
            <a:xfrm>
              <a:off x="971600" y="3429000"/>
              <a:ext cx="274320" cy="27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58FB7BF-7D65-B1E0-1829-22F3C1C0479E}"/>
              </a:ext>
            </a:extLst>
          </p:cNvPr>
          <p:cNvCxnSpPr>
            <a:cxnSpLocks/>
          </p:cNvCxnSpPr>
          <p:nvPr/>
        </p:nvCxnSpPr>
        <p:spPr>
          <a:xfrm>
            <a:off x="323528" y="1556792"/>
            <a:ext cx="0" cy="144016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DD937E9-FAB3-ECD9-389B-6B36BB7CB6E9}"/>
              </a:ext>
            </a:extLst>
          </p:cNvPr>
          <p:cNvCxnSpPr>
            <a:cxnSpLocks/>
          </p:cNvCxnSpPr>
          <p:nvPr/>
        </p:nvCxnSpPr>
        <p:spPr>
          <a:xfrm>
            <a:off x="395536" y="1556792"/>
            <a:ext cx="0" cy="1440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35577E0-1210-0DBD-39C6-FB79302AD75E}"/>
              </a:ext>
            </a:extLst>
          </p:cNvPr>
          <p:cNvSpPr/>
          <p:nvPr/>
        </p:nvSpPr>
        <p:spPr>
          <a:xfrm>
            <a:off x="467544" y="1628800"/>
            <a:ext cx="91440" cy="9144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BA8B18D-9EAC-5792-B70C-1D575A4D412A}"/>
              </a:ext>
            </a:extLst>
          </p:cNvPr>
          <p:cNvSpPr/>
          <p:nvPr/>
        </p:nvSpPr>
        <p:spPr>
          <a:xfrm>
            <a:off x="467544" y="1880828"/>
            <a:ext cx="91440" cy="9144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E983A1C-34E9-F4A0-574B-0669497010F3}"/>
              </a:ext>
            </a:extLst>
          </p:cNvPr>
          <p:cNvSpPr/>
          <p:nvPr/>
        </p:nvSpPr>
        <p:spPr>
          <a:xfrm>
            <a:off x="484117" y="2391441"/>
            <a:ext cx="91440" cy="9144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1DA6EA4-2872-0FD4-BE35-7FD6EEFA0803}"/>
              </a:ext>
            </a:extLst>
          </p:cNvPr>
          <p:cNvSpPr/>
          <p:nvPr/>
        </p:nvSpPr>
        <p:spPr>
          <a:xfrm>
            <a:off x="484117" y="2877573"/>
            <a:ext cx="91440" cy="9144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F62017C0-08AB-3C32-8116-C180DCED9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pic>
        <p:nvPicPr>
          <p:cNvPr id="2057" name="Picture 6" descr="Save Money Icon Images – Browse 548,212 Stock Photos, Vectors, and Video |  Adobe Stock">
            <a:extLst>
              <a:ext uri="{FF2B5EF4-FFF2-40B4-BE49-F238E27FC236}">
                <a16:creationId xmlns:a16="http://schemas.microsoft.com/office/drawing/2014/main" id="{956F911C-E6CD-FC63-06BA-6496AB7B4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3429000"/>
            <a:ext cx="108012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6" name="Rectangle : coins arrondis 2055">
            <a:extLst>
              <a:ext uri="{FF2B5EF4-FFF2-40B4-BE49-F238E27FC236}">
                <a16:creationId xmlns:a16="http://schemas.microsoft.com/office/drawing/2014/main" id="{57F7FE42-4AEC-C2CC-0D3F-E8A31734924C}"/>
              </a:ext>
            </a:extLst>
          </p:cNvPr>
          <p:cNvSpPr/>
          <p:nvPr/>
        </p:nvSpPr>
        <p:spPr>
          <a:xfrm>
            <a:off x="192814" y="4077072"/>
            <a:ext cx="8951186" cy="11161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coût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d’un faux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négatif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FN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dix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fois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supérieur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au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coût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d’un faux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FP.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FN: client 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risque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prédit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fiable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crédit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accordé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capital 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défaut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remboursement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FP: client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fiable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prédit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risque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crédit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refuse, manque 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gagner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4E9573A-0103-2DF1-F7A8-1866B72A23CD}"/>
                  </a:ext>
                </a:extLst>
              </p:cNvPr>
              <p:cNvSpPr txBox="1"/>
              <p:nvPr/>
            </p:nvSpPr>
            <p:spPr>
              <a:xfrm>
                <a:off x="431540" y="5337212"/>
                <a:ext cx="8532948" cy="1477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b="1" dirty="0"/>
                  <a:t>Métriques spécifiques:</a:t>
                </a:r>
              </a:p>
              <a:p>
                <a:r>
                  <a:rPr lang="fr-CA" sz="1600" b="1" dirty="0"/>
                  <a:t>F-bêta : </a:t>
                </a:r>
                <a:r>
                  <a:rPr lang="fr-CA" sz="1600" dirty="0"/>
                  <a:t>on pénalise les faux négatifs d’un facteur 10 (bêta = 3.16) </a:t>
                </a:r>
              </a:p>
              <a:p>
                <a:r>
                  <a:rPr lang="fr-CA" sz="1600" b="1" dirty="0"/>
                  <a:t>Score métier </a:t>
                </a:r>
                <a:r>
                  <a:rPr lang="fr-CA" sz="1600" dirty="0"/>
                  <a:t>: </a:t>
                </a:r>
                <a14:m>
                  <m:oMath xmlns:m="http://schemas.openxmlformats.org/officeDocument/2006/math">
                    <m:r>
                      <a:rPr lang="fr-CA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fr-CA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sz="16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fr-CA" sz="1600" b="0" i="1" smtClean="0">
                            <a:latin typeface="Cambria Math" panose="02040503050406030204" pitchFamily="18" charset="0"/>
                          </a:rPr>
                          <m:t>+10</m:t>
                        </m:r>
                        <m:r>
                          <a:rPr lang="fr-CA" sz="16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fr-CA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CA" sz="1600" b="0" i="1" smtClean="0">
                            <a:latin typeface="Cambria Math" panose="02040503050406030204" pitchFamily="18" charset="0"/>
                          </a:rPr>
                          <m:t>+10</m:t>
                        </m:r>
                        <m:r>
                          <a:rPr lang="fr-CA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endParaRPr lang="fr-CA" sz="1600" dirty="0"/>
              </a:p>
              <a:p>
                <a:endParaRPr lang="fr-CA" sz="3200" b="1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4E9573A-0103-2DF1-F7A8-1866B72A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5337212"/>
                <a:ext cx="8532948" cy="1477969"/>
              </a:xfrm>
              <a:prstGeom prst="rect">
                <a:avLst/>
              </a:prstGeom>
              <a:blipFill>
                <a:blip r:embed="rId7"/>
                <a:stretch>
                  <a:fillRect l="-643" t="-24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227F21F-0B02-3082-22E9-FD2BB9974CD6}"/>
              </a:ext>
            </a:extLst>
          </p:cNvPr>
          <p:cNvCxnSpPr>
            <a:cxnSpLocks/>
          </p:cNvCxnSpPr>
          <p:nvPr/>
        </p:nvCxnSpPr>
        <p:spPr>
          <a:xfrm>
            <a:off x="360289" y="5661248"/>
            <a:ext cx="0" cy="57606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42243F6-5F54-EB48-9EEA-341BB6DC3F94}"/>
              </a:ext>
            </a:extLst>
          </p:cNvPr>
          <p:cNvCxnSpPr>
            <a:cxnSpLocks/>
          </p:cNvCxnSpPr>
          <p:nvPr/>
        </p:nvCxnSpPr>
        <p:spPr>
          <a:xfrm>
            <a:off x="287524" y="5661248"/>
            <a:ext cx="0" cy="576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52225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Modélisation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6161" name="Image 6160">
            <a:extLst>
              <a:ext uri="{FF2B5EF4-FFF2-40B4-BE49-F238E27FC236}">
                <a16:creationId xmlns:a16="http://schemas.microsoft.com/office/drawing/2014/main" id="{E7662230-7D9B-182F-D133-DE4FBC57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grpSp>
        <p:nvGrpSpPr>
          <p:cNvPr id="6156" name="Groupe 6155">
            <a:extLst>
              <a:ext uri="{FF2B5EF4-FFF2-40B4-BE49-F238E27FC236}">
                <a16:creationId xmlns:a16="http://schemas.microsoft.com/office/drawing/2014/main" id="{9B9228A0-BB29-CA18-C3B4-E8E5D249DE65}"/>
              </a:ext>
            </a:extLst>
          </p:cNvPr>
          <p:cNvGrpSpPr/>
          <p:nvPr/>
        </p:nvGrpSpPr>
        <p:grpSpPr>
          <a:xfrm>
            <a:off x="129569" y="1059770"/>
            <a:ext cx="8726907" cy="5177542"/>
            <a:chOff x="129569" y="1059770"/>
            <a:chExt cx="9024817" cy="525595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4647A2E4-EA77-80A0-284D-03A8FFB5B35C}"/>
                </a:ext>
              </a:extLst>
            </p:cNvPr>
            <p:cNvSpPr/>
            <p:nvPr/>
          </p:nvSpPr>
          <p:spPr>
            <a:xfrm>
              <a:off x="129569" y="2267530"/>
              <a:ext cx="2271381" cy="820997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Données</a:t>
              </a:r>
              <a:r>
                <a:rPr lang="en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analysées</a:t>
              </a:r>
              <a:r>
                <a:rPr lang="en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nettoyées</a:t>
              </a:r>
              <a:r>
                <a:rPr lang="en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et </a:t>
              </a:r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pré-traitées</a:t>
              </a:r>
              <a:endPara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29861CE9-DA7D-C4C4-92BC-A499FF04AF57}"/>
                </a:ext>
              </a:extLst>
            </p:cNvPr>
            <p:cNvCxnSpPr>
              <a:stCxn id="7" idx="6"/>
              <a:endCxn id="10" idx="1"/>
            </p:cNvCxnSpPr>
            <p:nvPr/>
          </p:nvCxnSpPr>
          <p:spPr>
            <a:xfrm>
              <a:off x="1706308" y="4200061"/>
              <a:ext cx="1065509" cy="824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8D59F1C-80CC-45EE-0C74-88A785CA441B}"/>
                </a:ext>
              </a:extLst>
            </p:cNvPr>
            <p:cNvSpPr/>
            <p:nvPr/>
          </p:nvSpPr>
          <p:spPr>
            <a:xfrm>
              <a:off x="824210" y="3966905"/>
              <a:ext cx="882098" cy="46631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latin typeface="Arial" panose="020B0604020202020204" pitchFamily="34" charset="0"/>
                  <a:cs typeface="Arial" panose="020B0604020202020204" pitchFamily="34" charset="0"/>
                </a:rPr>
                <a:t>Split</a:t>
              </a:r>
              <a:endParaRPr lang="fr-CA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0A1D71DB-609D-8322-A4F1-89846D70840E}"/>
                </a:ext>
              </a:extLst>
            </p:cNvPr>
            <p:cNvSpPr/>
            <p:nvPr/>
          </p:nvSpPr>
          <p:spPr>
            <a:xfrm>
              <a:off x="2746558" y="2775120"/>
              <a:ext cx="1452386" cy="54499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Arial" panose="020B0604020202020204" pitchFamily="34" charset="0"/>
                  <a:cs typeface="Arial" panose="020B0604020202020204" pitchFamily="34" charset="0"/>
                </a:rPr>
                <a:t>Jeu </a:t>
              </a:r>
              <a:r>
                <a:rPr lang="en-CA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d’entrainement</a:t>
              </a:r>
              <a:endParaRPr lang="fr-CA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E06C21E4-5FF6-0770-968B-C44D8A9AFC99}"/>
                </a:ext>
              </a:extLst>
            </p:cNvPr>
            <p:cNvSpPr/>
            <p:nvPr/>
          </p:nvSpPr>
          <p:spPr>
            <a:xfrm>
              <a:off x="2791349" y="3982486"/>
              <a:ext cx="1401868" cy="46631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Arial" panose="020B0604020202020204" pitchFamily="34" charset="0"/>
                  <a:cs typeface="Arial" panose="020B0604020202020204" pitchFamily="34" charset="0"/>
                </a:rPr>
                <a:t>Jeu de validation</a:t>
              </a:r>
              <a:endParaRPr lang="fr-CA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198499A6-B981-B39E-9532-566361248237}"/>
                </a:ext>
              </a:extLst>
            </p:cNvPr>
            <p:cNvSpPr/>
            <p:nvPr/>
          </p:nvSpPr>
          <p:spPr>
            <a:xfrm>
              <a:off x="2771817" y="4791470"/>
              <a:ext cx="1401868" cy="46631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Arial" panose="020B0604020202020204" pitchFamily="34" charset="0"/>
                  <a:cs typeface="Arial" panose="020B0604020202020204" pitchFamily="34" charset="0"/>
                </a:rPr>
                <a:t>Jeu de test</a:t>
              </a:r>
              <a:endParaRPr lang="fr-CA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0EC415F8-60D4-C2D6-E3DB-DE028352DC5E}"/>
                </a:ext>
              </a:extLst>
            </p:cNvPr>
            <p:cNvGrpSpPr/>
            <p:nvPr/>
          </p:nvGrpSpPr>
          <p:grpSpPr>
            <a:xfrm>
              <a:off x="4582242" y="1371694"/>
              <a:ext cx="2102583" cy="936104"/>
              <a:chOff x="5641618" y="1232756"/>
              <a:chExt cx="1990722" cy="936104"/>
            </a:xfrm>
          </p:grpSpPr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DA6DCC67-DDE4-1FD3-6D5D-2E131377B466}"/>
                  </a:ext>
                </a:extLst>
              </p:cNvPr>
              <p:cNvSpPr/>
              <p:nvPr/>
            </p:nvSpPr>
            <p:spPr>
              <a:xfrm>
                <a:off x="5652120" y="1232756"/>
                <a:ext cx="1980220" cy="93610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Hyperparameters </a:t>
                </a:r>
              </a:p>
              <a:p>
                <a:pPr algn="r"/>
                <a:r>
                  <a:rPr lang="en-CA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tuning</a:t>
                </a:r>
                <a:endPara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Picture 2" descr="Computer Server Icon #28052 - Free Icons Library">
                <a:extLst>
                  <a:ext uri="{FF2B5EF4-FFF2-40B4-BE49-F238E27FC236}">
                    <a16:creationId xmlns:a16="http://schemas.microsoft.com/office/drawing/2014/main" id="{BA03D662-325E-0F6F-450A-CD1A7D1F5F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1618" y="1376268"/>
                <a:ext cx="675144" cy="675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048BCCF4-D3DF-7243-88D8-D3137D434736}"/>
                </a:ext>
              </a:extLst>
            </p:cNvPr>
            <p:cNvGrpSpPr/>
            <p:nvPr/>
          </p:nvGrpSpPr>
          <p:grpSpPr>
            <a:xfrm>
              <a:off x="4582386" y="2614664"/>
              <a:ext cx="2113734" cy="852039"/>
              <a:chOff x="5641618" y="1232756"/>
              <a:chExt cx="1990722" cy="936104"/>
            </a:xfrm>
          </p:grpSpPr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498AE8C5-B613-ADD1-B923-798E031FE926}"/>
                  </a:ext>
                </a:extLst>
              </p:cNvPr>
              <p:cNvSpPr/>
              <p:nvPr/>
            </p:nvSpPr>
            <p:spPr>
              <a:xfrm>
                <a:off x="5652120" y="1232756"/>
                <a:ext cx="1980220" cy="93610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1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Entrainement</a:t>
                </a:r>
                <a:r>
                  <a:rPr lang="en-CA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r"/>
                <a:r>
                  <a:rPr lang="en-CA" sz="1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modèles</a:t>
                </a:r>
                <a:r>
                  <a:rPr lang="en-CA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CA" sz="1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candidats</a:t>
                </a:r>
                <a:endPara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" name="Picture 2" descr="Computer Server Icon #28052 - Free Icons Library">
                <a:extLst>
                  <a:ext uri="{FF2B5EF4-FFF2-40B4-BE49-F238E27FC236}">
                    <a16:creationId xmlns:a16="http://schemas.microsoft.com/office/drawing/2014/main" id="{D6E923AC-C6F4-45F5-1555-1225BBCC85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1618" y="1376268"/>
                <a:ext cx="675144" cy="675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2D270F0F-F450-EFEC-ABB5-542B4D31A5A6}"/>
                </a:ext>
              </a:extLst>
            </p:cNvPr>
            <p:cNvSpPr/>
            <p:nvPr/>
          </p:nvSpPr>
          <p:spPr>
            <a:xfrm>
              <a:off x="4535775" y="3871537"/>
              <a:ext cx="2091491" cy="545461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Modèles</a:t>
              </a:r>
              <a:endParaRPr lang="fr-CA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F2EBCFE6-92B9-623F-4E23-855D8303B817}"/>
                </a:ext>
              </a:extLst>
            </p:cNvPr>
            <p:cNvSpPr/>
            <p:nvPr/>
          </p:nvSpPr>
          <p:spPr>
            <a:xfrm>
              <a:off x="7135077" y="2596133"/>
              <a:ext cx="1401868" cy="88046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Résultats</a:t>
              </a:r>
              <a:r>
                <a:rPr lang="en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entrainements</a:t>
              </a:r>
              <a:endPara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DFB847F2-C9F4-ED28-9E58-E185CD6A32DA}"/>
                </a:ext>
              </a:extLst>
            </p:cNvPr>
            <p:cNvSpPr/>
            <p:nvPr/>
          </p:nvSpPr>
          <p:spPr>
            <a:xfrm>
              <a:off x="7146106" y="3702808"/>
              <a:ext cx="1401868" cy="73040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Résultats</a:t>
              </a:r>
              <a:r>
                <a:rPr lang="en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validation</a:t>
              </a:r>
              <a:endPara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46C241B1-2651-0AAC-5713-1DE73EB30AFA}"/>
                </a:ext>
              </a:extLst>
            </p:cNvPr>
            <p:cNvCxnSpPr>
              <a:stCxn id="7" idx="6"/>
              <a:endCxn id="8" idx="1"/>
            </p:cNvCxnSpPr>
            <p:nvPr/>
          </p:nvCxnSpPr>
          <p:spPr>
            <a:xfrm flipV="1">
              <a:off x="1706308" y="3047620"/>
              <a:ext cx="1040250" cy="11524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587CFA5D-8FA1-491E-49AE-55B4B6AA40F5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3472751" y="3320119"/>
              <a:ext cx="19532" cy="662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6E95B722-3CB6-7FA9-1314-8BB65F8272F1}"/>
                </a:ext>
              </a:extLst>
            </p:cNvPr>
            <p:cNvCxnSpPr>
              <a:cxnSpLocks/>
              <a:stCxn id="8" idx="3"/>
              <a:endCxn id="16" idx="1"/>
            </p:cNvCxnSpPr>
            <p:nvPr/>
          </p:nvCxnSpPr>
          <p:spPr>
            <a:xfrm>
              <a:off x="4198944" y="3047620"/>
              <a:ext cx="383442" cy="4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3986A15-6D25-8A22-F2CB-237330143463}"/>
                </a:ext>
              </a:extLst>
            </p:cNvPr>
            <p:cNvCxnSpPr>
              <a:stCxn id="9" idx="3"/>
              <a:endCxn id="17" idx="2"/>
            </p:cNvCxnSpPr>
            <p:nvPr/>
          </p:nvCxnSpPr>
          <p:spPr>
            <a:xfrm flipV="1">
              <a:off x="4193217" y="4212450"/>
              <a:ext cx="342558" cy="3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269B5E56-8966-2E08-8D9C-87539038CC9C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6696120" y="3036368"/>
              <a:ext cx="438957" cy="4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eur : en angle 24">
              <a:extLst>
                <a:ext uri="{FF2B5EF4-FFF2-40B4-BE49-F238E27FC236}">
                  <a16:creationId xmlns:a16="http://schemas.microsoft.com/office/drawing/2014/main" id="{B2E45A9F-5277-09A7-BE96-1839AC6F1FA8}"/>
                </a:ext>
              </a:extLst>
            </p:cNvPr>
            <p:cNvCxnSpPr>
              <a:stCxn id="18" idx="0"/>
              <a:endCxn id="12" idx="3"/>
            </p:cNvCxnSpPr>
            <p:nvPr/>
          </p:nvCxnSpPr>
          <p:spPr>
            <a:xfrm rot="16200000" flipV="1">
              <a:off x="6882225" y="1642347"/>
              <a:ext cx="756387" cy="115118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825104B6-7A9A-CC47-B1B6-46F4F323FC21}"/>
                </a:ext>
              </a:extLst>
            </p:cNvPr>
            <p:cNvCxnSpPr>
              <a:stCxn id="12" idx="2"/>
              <a:endCxn id="15" idx="0"/>
            </p:cNvCxnSpPr>
            <p:nvPr/>
          </p:nvCxnSpPr>
          <p:spPr>
            <a:xfrm>
              <a:off x="5639080" y="2307798"/>
              <a:ext cx="5749" cy="306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935D5A49-EB52-5147-6961-33D8A9006510}"/>
                </a:ext>
              </a:extLst>
            </p:cNvPr>
            <p:cNvCxnSpPr>
              <a:stCxn id="15" idx="2"/>
              <a:endCxn id="17" idx="0"/>
            </p:cNvCxnSpPr>
            <p:nvPr/>
          </p:nvCxnSpPr>
          <p:spPr>
            <a:xfrm>
              <a:off x="5644829" y="3466703"/>
              <a:ext cx="4874" cy="40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5F6875FD-05A5-C18B-A53D-82ED19E35504}"/>
                </a:ext>
              </a:extLst>
            </p:cNvPr>
            <p:cNvCxnSpPr>
              <a:cxnSpLocks/>
              <a:stCxn id="17" idx="5"/>
              <a:endCxn id="19" idx="1"/>
            </p:cNvCxnSpPr>
            <p:nvPr/>
          </p:nvCxnSpPr>
          <p:spPr>
            <a:xfrm flipV="1">
              <a:off x="6627266" y="4068012"/>
              <a:ext cx="518840" cy="8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6C62262-7D5A-A3B0-4465-4826695D29CF}"/>
                </a:ext>
              </a:extLst>
            </p:cNvPr>
            <p:cNvSpPr/>
            <p:nvPr/>
          </p:nvSpPr>
          <p:spPr>
            <a:xfrm>
              <a:off x="4481648" y="4660739"/>
              <a:ext cx="2045024" cy="73040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Résultats</a:t>
              </a:r>
              <a:r>
                <a:rPr lang="en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tests</a:t>
              </a:r>
              <a:endPara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4C59555-DFE9-5990-1327-69E98009977F}"/>
                </a:ext>
              </a:extLst>
            </p:cNvPr>
            <p:cNvSpPr/>
            <p:nvPr/>
          </p:nvSpPr>
          <p:spPr>
            <a:xfrm>
              <a:off x="6840973" y="4659422"/>
              <a:ext cx="2045024" cy="73040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Comparaison</a:t>
              </a:r>
              <a:r>
                <a:rPr lang="en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</a:t>
              </a:r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modèles</a:t>
              </a:r>
              <a:endPara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2494AC4-5163-431D-8AB5-7F2F93E7BF9B}"/>
                </a:ext>
              </a:extLst>
            </p:cNvPr>
            <p:cNvCxnSpPr>
              <a:cxnSpLocks/>
            </p:cNvCxnSpPr>
            <p:nvPr/>
          </p:nvCxnSpPr>
          <p:spPr>
            <a:xfrm>
              <a:off x="5639079" y="4416998"/>
              <a:ext cx="8187" cy="243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44" name="Connecteur droit avec flèche 6143">
              <a:extLst>
                <a:ext uri="{FF2B5EF4-FFF2-40B4-BE49-F238E27FC236}">
                  <a16:creationId xmlns:a16="http://schemas.microsoft.com/office/drawing/2014/main" id="{5B9575BF-991C-3674-67F3-3B259784AEE3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 flipV="1">
              <a:off x="6526672" y="5024626"/>
              <a:ext cx="314301" cy="1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45" name="Connecteur droit avec flèche 6144">
              <a:extLst>
                <a:ext uri="{FF2B5EF4-FFF2-40B4-BE49-F238E27FC236}">
                  <a16:creationId xmlns:a16="http://schemas.microsoft.com/office/drawing/2014/main" id="{9BFA8556-469D-4000-05CD-951A8FA603F6}"/>
                </a:ext>
              </a:extLst>
            </p:cNvPr>
            <p:cNvCxnSpPr>
              <a:stCxn id="10" idx="3"/>
              <a:endCxn id="29" idx="1"/>
            </p:cNvCxnSpPr>
            <p:nvPr/>
          </p:nvCxnSpPr>
          <p:spPr>
            <a:xfrm>
              <a:off x="4173685" y="5024626"/>
              <a:ext cx="307963" cy="1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146" name="Rectangle : coins arrondis 6145">
              <a:extLst>
                <a:ext uri="{FF2B5EF4-FFF2-40B4-BE49-F238E27FC236}">
                  <a16:creationId xmlns:a16="http://schemas.microsoft.com/office/drawing/2014/main" id="{E00C83CF-5B0B-6A03-7895-B4048415073A}"/>
                </a:ext>
              </a:extLst>
            </p:cNvPr>
            <p:cNvSpPr/>
            <p:nvPr/>
          </p:nvSpPr>
          <p:spPr>
            <a:xfrm>
              <a:off x="4253800" y="1239790"/>
              <a:ext cx="4795703" cy="3376435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147" name="Rectangle : coins arrondis 6146">
              <a:extLst>
                <a:ext uri="{FF2B5EF4-FFF2-40B4-BE49-F238E27FC236}">
                  <a16:creationId xmlns:a16="http://schemas.microsoft.com/office/drawing/2014/main" id="{3935816C-82E6-CBBB-841B-8E888E29DA12}"/>
                </a:ext>
              </a:extLst>
            </p:cNvPr>
            <p:cNvSpPr/>
            <p:nvPr/>
          </p:nvSpPr>
          <p:spPr>
            <a:xfrm>
              <a:off x="2522116" y="1059770"/>
              <a:ext cx="6632270" cy="4511697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148" name="Cube 6147">
              <a:extLst>
                <a:ext uri="{FF2B5EF4-FFF2-40B4-BE49-F238E27FC236}">
                  <a16:creationId xmlns:a16="http://schemas.microsoft.com/office/drawing/2014/main" id="{45FD8E3C-02E2-3793-478A-3B48EDDDCF69}"/>
                </a:ext>
              </a:extLst>
            </p:cNvPr>
            <p:cNvSpPr/>
            <p:nvPr/>
          </p:nvSpPr>
          <p:spPr>
            <a:xfrm>
              <a:off x="4777365" y="5866525"/>
              <a:ext cx="1375768" cy="365125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Modèle</a:t>
              </a:r>
              <a:r>
                <a:rPr lang="en-CA" sz="1200" dirty="0">
                  <a:latin typeface="Arial" panose="020B0604020202020204" pitchFamily="34" charset="0"/>
                  <a:cs typeface="Arial" panose="020B0604020202020204" pitchFamily="34" charset="0"/>
                </a:rPr>
                <a:t> final</a:t>
              </a:r>
              <a:endParaRPr lang="fr-CA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9" name="Rectangle : coins arrondis 6148">
              <a:extLst>
                <a:ext uri="{FF2B5EF4-FFF2-40B4-BE49-F238E27FC236}">
                  <a16:creationId xmlns:a16="http://schemas.microsoft.com/office/drawing/2014/main" id="{5C46723A-D9A8-0EC1-87D8-74B31FB2B728}"/>
                </a:ext>
              </a:extLst>
            </p:cNvPr>
            <p:cNvSpPr/>
            <p:nvPr/>
          </p:nvSpPr>
          <p:spPr>
            <a:xfrm>
              <a:off x="2400950" y="5871915"/>
              <a:ext cx="1105738" cy="44381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Nouvelles </a:t>
              </a:r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données</a:t>
              </a:r>
              <a:endPara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0" name="Rectangle : coins arrondis 6149">
              <a:extLst>
                <a:ext uri="{FF2B5EF4-FFF2-40B4-BE49-F238E27FC236}">
                  <a16:creationId xmlns:a16="http://schemas.microsoft.com/office/drawing/2014/main" id="{FF8F0684-C512-2B20-CF71-D99443CB7D42}"/>
                </a:ext>
              </a:extLst>
            </p:cNvPr>
            <p:cNvSpPr/>
            <p:nvPr/>
          </p:nvSpPr>
          <p:spPr>
            <a:xfrm>
              <a:off x="6866610" y="5863225"/>
              <a:ext cx="1375767" cy="44381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prédictions</a:t>
              </a:r>
              <a:endPara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51" name="Connecteur droit avec flèche 6150">
              <a:extLst>
                <a:ext uri="{FF2B5EF4-FFF2-40B4-BE49-F238E27FC236}">
                  <a16:creationId xmlns:a16="http://schemas.microsoft.com/office/drawing/2014/main" id="{782897F0-4AD7-9C8E-3F04-697229B83ADD}"/>
                </a:ext>
              </a:extLst>
            </p:cNvPr>
            <p:cNvCxnSpPr>
              <a:stCxn id="29" idx="2"/>
              <a:endCxn id="6148" idx="0"/>
            </p:cNvCxnSpPr>
            <p:nvPr/>
          </p:nvCxnSpPr>
          <p:spPr>
            <a:xfrm>
              <a:off x="5504160" y="5391147"/>
              <a:ext cx="6730" cy="475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52" name="Connecteur droit avec flèche 6151">
              <a:extLst>
                <a:ext uri="{FF2B5EF4-FFF2-40B4-BE49-F238E27FC236}">
                  <a16:creationId xmlns:a16="http://schemas.microsoft.com/office/drawing/2014/main" id="{16129D6C-85AF-FD66-39C6-DB224EA6F94D}"/>
                </a:ext>
              </a:extLst>
            </p:cNvPr>
            <p:cNvCxnSpPr>
              <a:stCxn id="6149" idx="3"/>
              <a:endCxn id="6148" idx="2"/>
            </p:cNvCxnSpPr>
            <p:nvPr/>
          </p:nvCxnSpPr>
          <p:spPr>
            <a:xfrm>
              <a:off x="3506688" y="6093821"/>
              <a:ext cx="1270677" cy="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53" name="Connecteur droit avec flèche 6152">
              <a:extLst>
                <a:ext uri="{FF2B5EF4-FFF2-40B4-BE49-F238E27FC236}">
                  <a16:creationId xmlns:a16="http://schemas.microsoft.com/office/drawing/2014/main" id="{4EF31E0F-BA43-BEF9-CA17-2BE718F3ADC4}"/>
                </a:ext>
              </a:extLst>
            </p:cNvPr>
            <p:cNvCxnSpPr>
              <a:stCxn id="6148" idx="4"/>
              <a:endCxn id="6150" idx="1"/>
            </p:cNvCxnSpPr>
            <p:nvPr/>
          </p:nvCxnSpPr>
          <p:spPr>
            <a:xfrm flipV="1">
              <a:off x="6061852" y="6085131"/>
              <a:ext cx="804758" cy="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54" name="Connecteur droit avec flèche 6153">
              <a:extLst>
                <a:ext uri="{FF2B5EF4-FFF2-40B4-BE49-F238E27FC236}">
                  <a16:creationId xmlns:a16="http://schemas.microsoft.com/office/drawing/2014/main" id="{4B723F48-6612-A2DF-CA9D-B041564D6AF9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flipH="1">
              <a:off x="1265259" y="3088527"/>
              <a:ext cx="1" cy="878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155" name="Rectangle : coins arrondis 6154">
              <a:extLst>
                <a:ext uri="{FF2B5EF4-FFF2-40B4-BE49-F238E27FC236}">
                  <a16:creationId xmlns:a16="http://schemas.microsoft.com/office/drawing/2014/main" id="{41EFC022-8A12-B9C0-F8DA-F1446563F6C7}"/>
                </a:ext>
              </a:extLst>
            </p:cNvPr>
            <p:cNvSpPr/>
            <p:nvPr/>
          </p:nvSpPr>
          <p:spPr>
            <a:xfrm>
              <a:off x="3162124" y="3517816"/>
              <a:ext cx="711758" cy="238414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K-folds</a:t>
              </a:r>
              <a:endPara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08491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Mod</a:t>
            </a:r>
            <a:r>
              <a:rPr lang="en-US" b="1" dirty="0" err="1">
                <a:solidFill>
                  <a:schemeClr val="bg1"/>
                </a:solidFill>
              </a:rPr>
              <a:t>élisation</a:t>
            </a:r>
            <a:r>
              <a:rPr lang="en-US" b="1" dirty="0">
                <a:solidFill>
                  <a:schemeClr val="bg1"/>
                </a:solidFill>
              </a:rPr>
              <a:t>: choix du </a:t>
            </a:r>
            <a:r>
              <a:rPr lang="en-US" b="1" dirty="0" err="1">
                <a:solidFill>
                  <a:schemeClr val="bg1"/>
                </a:solidFill>
              </a:rPr>
              <a:t>modèle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CBD205B-D357-681A-9B59-29EE2083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8E13DA7-F87E-1424-FA5B-B2009356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pic>
        <p:nvPicPr>
          <p:cNvPr id="1026" name="Picture 2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52A3EE1A-B50B-2C0A-0AB2-DE1ECCE43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1" b="28238"/>
          <a:stretch/>
        </p:blipFill>
        <p:spPr bwMode="auto">
          <a:xfrm>
            <a:off x="6012160" y="4264545"/>
            <a:ext cx="2375756" cy="5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BBE3EE9C-3185-043B-14C5-465A936F2E80}"/>
              </a:ext>
            </a:extLst>
          </p:cNvPr>
          <p:cNvGrpSpPr/>
          <p:nvPr/>
        </p:nvGrpSpPr>
        <p:grpSpPr>
          <a:xfrm>
            <a:off x="135466" y="875104"/>
            <a:ext cx="1440160" cy="923330"/>
            <a:chOff x="215516" y="944724"/>
            <a:chExt cx="1944216" cy="1404156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2D285E2C-C13E-ECE4-F99C-0C7167CC4D93}"/>
                </a:ext>
              </a:extLst>
            </p:cNvPr>
            <p:cNvSpPr/>
            <p:nvPr/>
          </p:nvSpPr>
          <p:spPr>
            <a:xfrm>
              <a:off x="215516" y="1376772"/>
              <a:ext cx="1944216" cy="97210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Classification</a:t>
              </a:r>
            </a:p>
          </p:txBody>
        </p:sp>
        <p:sp>
          <p:nvSpPr>
            <p:cNvPr id="14" name="Rectangle : avec coins arrondis en haut 13">
              <a:extLst>
                <a:ext uri="{FF2B5EF4-FFF2-40B4-BE49-F238E27FC236}">
                  <a16:creationId xmlns:a16="http://schemas.microsoft.com/office/drawing/2014/main" id="{DAD088D9-AFC0-6EEA-455A-F4A3B22C46EE}"/>
                </a:ext>
              </a:extLst>
            </p:cNvPr>
            <p:cNvSpPr/>
            <p:nvPr/>
          </p:nvSpPr>
          <p:spPr>
            <a:xfrm>
              <a:off x="215516" y="944724"/>
              <a:ext cx="1944216" cy="540060"/>
            </a:xfrm>
            <a:prstGeom prst="round2Same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PyCaret — pycaret 3.0.2 documentation">
              <a:extLst>
                <a:ext uri="{FF2B5EF4-FFF2-40B4-BE49-F238E27FC236}">
                  <a16:creationId xmlns:a16="http://schemas.microsoft.com/office/drawing/2014/main" id="{6F6E5769-F032-EFBF-F8CE-BC84E0E2D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124744"/>
              <a:ext cx="1655634" cy="236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Set of Ranking Icon Illustrations Stock Vector - Illustration of materials,  decorations: 215704560">
            <a:extLst>
              <a:ext uri="{FF2B5EF4-FFF2-40B4-BE49-F238E27FC236}">
                <a16:creationId xmlns:a16="http://schemas.microsoft.com/office/drawing/2014/main" id="{E0BB8187-389D-612D-B8FC-222C0AD79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6" r="63793" b="58019"/>
          <a:stretch/>
        </p:blipFill>
        <p:spPr bwMode="auto">
          <a:xfrm>
            <a:off x="5117400" y="4126426"/>
            <a:ext cx="949492" cy="8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62FCA8B-9211-E4D8-9B6E-1E2B479C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558" y="871210"/>
            <a:ext cx="7523831" cy="25129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53FAB97-EE73-A31F-C4C8-8B3283C6F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49" y="3392996"/>
            <a:ext cx="4757853" cy="28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3023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Modélisation : traitement du déséquilibre des classes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6161" name="Image 6160">
            <a:extLst>
              <a:ext uri="{FF2B5EF4-FFF2-40B4-BE49-F238E27FC236}">
                <a16:creationId xmlns:a16="http://schemas.microsoft.com/office/drawing/2014/main" id="{E7662230-7D9B-182F-D133-DE4FBC57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pic>
        <p:nvPicPr>
          <p:cNvPr id="6157" name="Image 6156">
            <a:extLst>
              <a:ext uri="{FF2B5EF4-FFF2-40B4-BE49-F238E27FC236}">
                <a16:creationId xmlns:a16="http://schemas.microsoft.com/office/drawing/2014/main" id="{C0686370-D2EA-4B55-00CA-EC8FD111C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960948"/>
            <a:ext cx="4411401" cy="3384572"/>
          </a:xfrm>
          <a:prstGeom prst="rect">
            <a:avLst/>
          </a:prstGeom>
        </p:spPr>
      </p:pic>
      <p:sp>
        <p:nvSpPr>
          <p:cNvPr id="6158" name="ZoneTexte 6157">
            <a:extLst>
              <a:ext uri="{FF2B5EF4-FFF2-40B4-BE49-F238E27FC236}">
                <a16:creationId xmlns:a16="http://schemas.microsoft.com/office/drawing/2014/main" id="{2617887B-2E68-1534-EE48-2AFDEC87463C}"/>
              </a:ext>
            </a:extLst>
          </p:cNvPr>
          <p:cNvSpPr txBox="1"/>
          <p:nvPr/>
        </p:nvSpPr>
        <p:spPr>
          <a:xfrm>
            <a:off x="143508" y="980728"/>
            <a:ext cx="8170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271A38"/>
                </a:solidFill>
                <a:latin typeface="Inter"/>
              </a:rPr>
              <a:t>Données déséquilibrée</a:t>
            </a:r>
            <a:r>
              <a:rPr lang="fr-CA" b="1" dirty="0"/>
              <a:t>:</a:t>
            </a:r>
          </a:p>
          <a:p>
            <a:r>
              <a:rPr lang="fr-CA" dirty="0">
                <a:solidFill>
                  <a:srgbClr val="271A38"/>
                </a:solidFill>
                <a:latin typeface="Inter"/>
              </a:rPr>
              <a:t>   </a:t>
            </a:r>
            <a:r>
              <a:rPr lang="fr-CA" i="0" dirty="0">
                <a:solidFill>
                  <a:srgbClr val="271A38"/>
                </a:solidFill>
                <a:effectLst/>
                <a:latin typeface="Inter"/>
              </a:rPr>
              <a:t>92% des clients sont fiables (classe 0)</a:t>
            </a:r>
          </a:p>
          <a:p>
            <a:r>
              <a:rPr lang="fr-CA" dirty="0">
                <a:solidFill>
                  <a:srgbClr val="271A38"/>
                </a:solidFill>
                <a:latin typeface="Inter"/>
              </a:rPr>
              <a:t>   8% des clients ont fait défaut (classe 1)</a:t>
            </a:r>
            <a:endParaRPr lang="fr-FR" dirty="0"/>
          </a:p>
        </p:txBody>
      </p:sp>
      <p:sp>
        <p:nvSpPr>
          <p:cNvPr id="6160" name="Ellipse 6159">
            <a:extLst>
              <a:ext uri="{FF2B5EF4-FFF2-40B4-BE49-F238E27FC236}">
                <a16:creationId xmlns:a16="http://schemas.microsoft.com/office/drawing/2014/main" id="{CBCC432F-3E86-F618-9C44-792DCE2FD6CE}"/>
              </a:ext>
            </a:extLst>
          </p:cNvPr>
          <p:cNvSpPr/>
          <p:nvPr/>
        </p:nvSpPr>
        <p:spPr>
          <a:xfrm>
            <a:off x="215516" y="1412776"/>
            <a:ext cx="91440" cy="9144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162" name="Ellipse 6161">
            <a:extLst>
              <a:ext uri="{FF2B5EF4-FFF2-40B4-BE49-F238E27FC236}">
                <a16:creationId xmlns:a16="http://schemas.microsoft.com/office/drawing/2014/main" id="{B2A1B0FD-BB6A-D8D4-6E51-07CC667FAB05}"/>
              </a:ext>
            </a:extLst>
          </p:cNvPr>
          <p:cNvSpPr/>
          <p:nvPr/>
        </p:nvSpPr>
        <p:spPr>
          <a:xfrm>
            <a:off x="215516" y="1664804"/>
            <a:ext cx="91440" cy="9144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163" name="Rectangle : coins arrondis 6162">
            <a:extLst>
              <a:ext uri="{FF2B5EF4-FFF2-40B4-BE49-F238E27FC236}">
                <a16:creationId xmlns:a16="http://schemas.microsoft.com/office/drawing/2014/main" id="{357BD2A5-12F8-F5A2-28AD-23FC570026A3}"/>
              </a:ext>
            </a:extLst>
          </p:cNvPr>
          <p:cNvSpPr/>
          <p:nvPr/>
        </p:nvSpPr>
        <p:spPr>
          <a:xfrm>
            <a:off x="1065802" y="2060848"/>
            <a:ext cx="7164796" cy="7560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 </a:t>
            </a:r>
            <a:r>
              <a:rPr lang="en-US" dirty="0" err="1"/>
              <a:t>modèle</a:t>
            </a:r>
            <a:r>
              <a:rPr lang="en-US" dirty="0"/>
              <a:t> mal </a:t>
            </a:r>
            <a:r>
              <a:rPr lang="en-US" dirty="0" err="1"/>
              <a:t>entrainé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reflèter</a:t>
            </a:r>
            <a:r>
              <a:rPr lang="en-US" dirty="0"/>
              <a:t> la distribution de la </a:t>
            </a:r>
            <a:r>
              <a:rPr lang="en-US" dirty="0" err="1"/>
              <a:t>cible</a:t>
            </a:r>
            <a:endParaRPr lang="en-US" dirty="0"/>
          </a:p>
        </p:txBody>
      </p:sp>
      <p:pic>
        <p:nvPicPr>
          <p:cNvPr id="1026" name="Picture 2" descr="Warning PNGs for Free Download">
            <a:extLst>
              <a:ext uri="{FF2B5EF4-FFF2-40B4-BE49-F238E27FC236}">
                <a16:creationId xmlns:a16="http://schemas.microsoft.com/office/drawing/2014/main" id="{152C2A3F-1979-2F18-F978-82DE01CF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756084" cy="7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" descr="Warning PNGs for Free Download">
            <a:extLst>
              <a:ext uri="{FF2B5EF4-FFF2-40B4-BE49-F238E27FC236}">
                <a16:creationId xmlns:a16="http://schemas.microsoft.com/office/drawing/2014/main" id="{52D12291-5363-B55E-BCFF-58281D97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2060848"/>
            <a:ext cx="756084" cy="7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88708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Modélisation : traitement du déséquilibre des classes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6161" name="Image 6160">
            <a:extLst>
              <a:ext uri="{FF2B5EF4-FFF2-40B4-BE49-F238E27FC236}">
                <a16:creationId xmlns:a16="http://schemas.microsoft.com/office/drawing/2014/main" id="{E7662230-7D9B-182F-D133-DE4FBC57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sp>
        <p:nvSpPr>
          <p:cNvPr id="6158" name="ZoneTexte 6157">
            <a:extLst>
              <a:ext uri="{FF2B5EF4-FFF2-40B4-BE49-F238E27FC236}">
                <a16:creationId xmlns:a16="http://schemas.microsoft.com/office/drawing/2014/main" id="{2617887B-2E68-1534-EE48-2AFDEC87463C}"/>
              </a:ext>
            </a:extLst>
          </p:cNvPr>
          <p:cNvSpPr txBox="1"/>
          <p:nvPr/>
        </p:nvSpPr>
        <p:spPr>
          <a:xfrm>
            <a:off x="135466" y="789229"/>
            <a:ext cx="8170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271A38"/>
                </a:solidFill>
                <a:latin typeface="Inter"/>
              </a:rPr>
              <a:t>Données déséquilibrées</a:t>
            </a:r>
            <a:r>
              <a:rPr lang="fr-CA" b="1" dirty="0"/>
              <a:t>:</a:t>
            </a:r>
          </a:p>
          <a:p>
            <a:r>
              <a:rPr lang="fr-CA" dirty="0">
                <a:solidFill>
                  <a:srgbClr val="271A38"/>
                </a:solidFill>
                <a:latin typeface="Inter"/>
              </a:rPr>
              <a:t>   </a:t>
            </a:r>
            <a:r>
              <a:rPr lang="fr-CA" i="0" dirty="0">
                <a:solidFill>
                  <a:srgbClr val="271A38"/>
                </a:solidFill>
                <a:effectLst/>
                <a:latin typeface="Inter"/>
              </a:rPr>
              <a:t>92% des clients sont fiables (classe 0)</a:t>
            </a:r>
          </a:p>
          <a:p>
            <a:r>
              <a:rPr lang="fr-CA" dirty="0">
                <a:solidFill>
                  <a:srgbClr val="271A38"/>
                </a:solidFill>
                <a:latin typeface="Inter"/>
              </a:rPr>
              <a:t>   8% des clients ont fait défaut (classe 1)</a:t>
            </a:r>
            <a:endParaRPr lang="fr-FR" dirty="0"/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5E63CE76-DF91-EB08-034C-24959F522500}"/>
              </a:ext>
            </a:extLst>
          </p:cNvPr>
          <p:cNvSpPr/>
          <p:nvPr/>
        </p:nvSpPr>
        <p:spPr>
          <a:xfrm>
            <a:off x="135466" y="2780928"/>
            <a:ext cx="2834640" cy="822960"/>
          </a:xfrm>
          <a:prstGeom prst="round2Same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94280-C9D0-729E-1EA2-927B35BA7117}"/>
              </a:ext>
            </a:extLst>
          </p:cNvPr>
          <p:cNvSpPr/>
          <p:nvPr/>
        </p:nvSpPr>
        <p:spPr>
          <a:xfrm>
            <a:off x="135466" y="3501008"/>
            <a:ext cx="2834640" cy="201168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Créer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synthétiques</a:t>
            </a:r>
            <a:r>
              <a:rPr lang="en-US" dirty="0"/>
              <a:t> de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minoritaire</a:t>
            </a:r>
            <a:endParaRPr lang="en-US" dirty="0"/>
          </a:p>
        </p:txBody>
      </p:sp>
      <p:sp>
        <p:nvSpPr>
          <p:cNvPr id="4" name="Rectangle : avec coins arrondis en haut 3">
            <a:extLst>
              <a:ext uri="{FF2B5EF4-FFF2-40B4-BE49-F238E27FC236}">
                <a16:creationId xmlns:a16="http://schemas.microsoft.com/office/drawing/2014/main" id="{A1D97A4E-AA3D-FB6C-18E0-86677E0AC427}"/>
              </a:ext>
            </a:extLst>
          </p:cNvPr>
          <p:cNvSpPr/>
          <p:nvPr/>
        </p:nvSpPr>
        <p:spPr>
          <a:xfrm>
            <a:off x="3182750" y="2793939"/>
            <a:ext cx="2834640" cy="822960"/>
          </a:xfrm>
          <a:prstGeom prst="round2Same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weight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07596C-EADF-B5DF-372B-C8D5E2E15859}"/>
              </a:ext>
            </a:extLst>
          </p:cNvPr>
          <p:cNvSpPr/>
          <p:nvPr/>
        </p:nvSpPr>
        <p:spPr>
          <a:xfrm>
            <a:off x="3182750" y="3520449"/>
            <a:ext cx="2834640" cy="201168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Attribue</a:t>
            </a:r>
            <a:r>
              <a:rPr lang="en-US" dirty="0"/>
              <a:t> des </a:t>
            </a:r>
            <a:r>
              <a:rPr lang="en-US" dirty="0" err="1"/>
              <a:t>poids</a:t>
            </a:r>
            <a:r>
              <a:rPr lang="en-US" dirty="0"/>
              <a:t> </a:t>
            </a:r>
            <a:r>
              <a:rPr lang="en-US" dirty="0" err="1"/>
              <a:t>différents</a:t>
            </a:r>
            <a:r>
              <a:rPr lang="en-US" dirty="0"/>
              <a:t> pour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pour </a:t>
            </a:r>
            <a:r>
              <a:rPr lang="en-US" dirty="0" err="1"/>
              <a:t>pénaliser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majoritaire</a:t>
            </a:r>
            <a:endParaRPr lang="en-US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7D652AFA-2759-BBD9-6CDB-CDC02DC8F204}"/>
              </a:ext>
            </a:extLst>
          </p:cNvPr>
          <p:cNvSpPr/>
          <p:nvPr/>
        </p:nvSpPr>
        <p:spPr>
          <a:xfrm>
            <a:off x="6229049" y="2793939"/>
            <a:ext cx="2834640" cy="822960"/>
          </a:xfrm>
          <a:prstGeom prst="round2Same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Scale_pos_weight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4C7B3-9102-AE50-ED7C-605918B08D5F}"/>
              </a:ext>
            </a:extLst>
          </p:cNvPr>
          <p:cNvSpPr/>
          <p:nvPr/>
        </p:nvSpPr>
        <p:spPr>
          <a:xfrm>
            <a:off x="6229049" y="3520449"/>
            <a:ext cx="2834640" cy="201168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Modifie</a:t>
            </a:r>
            <a:r>
              <a:rPr lang="en-US" dirty="0"/>
              <a:t> le </a:t>
            </a:r>
            <a:r>
              <a:rPr lang="en-US" dirty="0" err="1"/>
              <a:t>seuil</a:t>
            </a:r>
            <a:r>
              <a:rPr lang="en-US" dirty="0"/>
              <a:t> de classification de </a:t>
            </a:r>
            <a:r>
              <a:rPr lang="en-US" dirty="0" err="1"/>
              <a:t>probabilité</a:t>
            </a:r>
            <a:r>
              <a:rPr lang="en-US" dirty="0"/>
              <a:t> de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favorisant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des classes </a:t>
            </a:r>
          </a:p>
        </p:txBody>
      </p:sp>
      <p:pic>
        <p:nvPicPr>
          <p:cNvPr id="10" name="Picture 4" descr="Don T Icon Images - Free Download on Freepik">
            <a:extLst>
              <a:ext uri="{FF2B5EF4-FFF2-40B4-BE49-F238E27FC236}">
                <a16:creationId xmlns:a16="http://schemas.microsoft.com/office/drawing/2014/main" id="{E372498B-425C-E93F-A5E1-C104334AD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0345" r="55111" b="26932"/>
          <a:stretch/>
        </p:blipFill>
        <p:spPr bwMode="auto">
          <a:xfrm>
            <a:off x="3596170" y="3112296"/>
            <a:ext cx="263325" cy="24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on T Icon Images - Free Download on Freepik">
            <a:extLst>
              <a:ext uri="{FF2B5EF4-FFF2-40B4-BE49-F238E27FC236}">
                <a16:creationId xmlns:a16="http://schemas.microsoft.com/office/drawing/2014/main" id="{E05CC4BE-2BA9-5A78-6691-678CBD220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2" t="10908" r="9356" b="26899"/>
          <a:stretch/>
        </p:blipFill>
        <p:spPr bwMode="auto">
          <a:xfrm>
            <a:off x="817942" y="3095491"/>
            <a:ext cx="263540" cy="26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on T Icon Images - Free Download on Freepik">
            <a:extLst>
              <a:ext uri="{FF2B5EF4-FFF2-40B4-BE49-F238E27FC236}">
                <a16:creationId xmlns:a16="http://schemas.microsoft.com/office/drawing/2014/main" id="{7E1433B0-07C1-E5BF-8A5D-970D180D6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2" t="10908" r="9356" b="26899"/>
          <a:stretch/>
        </p:blipFill>
        <p:spPr bwMode="auto">
          <a:xfrm>
            <a:off x="6436844" y="3105679"/>
            <a:ext cx="257291" cy="25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19F2F0-65FA-4FD5-862A-44E303026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0632" y="853973"/>
            <a:ext cx="2633643" cy="158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2189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16590" y="421914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Modélisation – </a:t>
            </a:r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selection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924" y="6364825"/>
            <a:ext cx="4255008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F62017C0-08AB-3C32-8116-C180DCED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F49B4C9F-E2A2-381D-AC22-C83CF27361BF}"/>
              </a:ext>
            </a:extLst>
          </p:cNvPr>
          <p:cNvGrpSpPr/>
          <p:nvPr/>
        </p:nvGrpSpPr>
        <p:grpSpPr>
          <a:xfrm>
            <a:off x="1907704" y="1520788"/>
            <a:ext cx="5076564" cy="4752527"/>
            <a:chOff x="2087724" y="1124745"/>
            <a:chExt cx="5076564" cy="4752527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88241DDD-38A2-2BBF-6FFF-18EB8CE98557}"/>
                </a:ext>
              </a:extLst>
            </p:cNvPr>
            <p:cNvSpPr/>
            <p:nvPr/>
          </p:nvSpPr>
          <p:spPr>
            <a:xfrm>
              <a:off x="4023360" y="3717032"/>
              <a:ext cx="1097280" cy="1097280"/>
            </a:xfrm>
            <a:custGeom>
              <a:avLst/>
              <a:gdLst>
                <a:gd name="connsiteX0" fmla="*/ 0 w 1143000"/>
                <a:gd name="connsiteY0" fmla="*/ 571500 h 1143000"/>
                <a:gd name="connsiteX1" fmla="*/ 571500 w 1143000"/>
                <a:gd name="connsiteY1" fmla="*/ 0 h 1143000"/>
                <a:gd name="connsiteX2" fmla="*/ 1143000 w 1143000"/>
                <a:gd name="connsiteY2" fmla="*/ 571500 h 1143000"/>
                <a:gd name="connsiteX3" fmla="*/ 571500 w 1143000"/>
                <a:gd name="connsiteY3" fmla="*/ 1143000 h 1143000"/>
                <a:gd name="connsiteX4" fmla="*/ 0 w 1143000"/>
                <a:gd name="connsiteY4" fmla="*/ 5715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>
                  <a:moveTo>
                    <a:pt x="0" y="571500"/>
                  </a:moveTo>
                  <a:cubicBezTo>
                    <a:pt x="0" y="255869"/>
                    <a:pt x="255869" y="0"/>
                    <a:pt x="571500" y="0"/>
                  </a:cubicBezTo>
                  <a:cubicBezTo>
                    <a:pt x="887131" y="0"/>
                    <a:pt x="1143000" y="255869"/>
                    <a:pt x="1143000" y="571500"/>
                  </a:cubicBezTo>
                  <a:cubicBezTo>
                    <a:pt x="1143000" y="887131"/>
                    <a:pt x="887131" y="1143000"/>
                    <a:pt x="571500" y="1143000"/>
                  </a:cubicBezTo>
                  <a:cubicBezTo>
                    <a:pt x="255869" y="1143000"/>
                    <a:pt x="0" y="887131"/>
                    <a:pt x="0" y="5715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248" tIns="190248" rIns="190248" bIns="190248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RFECV</a:t>
              </a: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7DE69E6F-5D5B-9770-3314-6FD269168419}"/>
                </a:ext>
              </a:extLst>
            </p:cNvPr>
            <p:cNvGrpSpPr/>
            <p:nvPr/>
          </p:nvGrpSpPr>
          <p:grpSpPr>
            <a:xfrm>
              <a:off x="2087724" y="1124745"/>
              <a:ext cx="5076564" cy="4752527"/>
              <a:chOff x="2794000" y="1422399"/>
              <a:chExt cx="3556000" cy="3628373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FB583247-6761-64BA-FABD-222B4C8E5BAC}"/>
                  </a:ext>
                </a:extLst>
              </p:cNvPr>
              <p:cNvSpPr/>
              <p:nvPr/>
            </p:nvSpPr>
            <p:spPr>
              <a:xfrm>
                <a:off x="2928620" y="1562099"/>
                <a:ext cx="3276600" cy="113792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Flèche : bas 12">
                <a:extLst>
                  <a:ext uri="{FF2B5EF4-FFF2-40B4-BE49-F238E27FC236}">
                    <a16:creationId xmlns:a16="http://schemas.microsoft.com/office/drawing/2014/main" id="{ED1A8000-D47B-CB24-6A06-0D2918D603ED}"/>
                  </a:ext>
                </a:extLst>
              </p:cNvPr>
              <p:cNvSpPr/>
              <p:nvPr/>
            </p:nvSpPr>
            <p:spPr>
              <a:xfrm>
                <a:off x="4254500" y="4348479"/>
                <a:ext cx="635000" cy="406400"/>
              </a:xfrm>
              <a:prstGeom prst="downArrow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738D52F2-88F5-27ED-4C55-3B0D9E461C98}"/>
                  </a:ext>
                </a:extLst>
              </p:cNvPr>
              <p:cNvSpPr/>
              <p:nvPr/>
            </p:nvSpPr>
            <p:spPr>
              <a:xfrm>
                <a:off x="3048000" y="4673601"/>
                <a:ext cx="3048000" cy="377171"/>
              </a:xfrm>
              <a:custGeom>
                <a:avLst/>
                <a:gdLst>
                  <a:gd name="connsiteX0" fmla="*/ 0 w 3048000"/>
                  <a:gd name="connsiteY0" fmla="*/ 0 h 762000"/>
                  <a:gd name="connsiteX1" fmla="*/ 3048000 w 3048000"/>
                  <a:gd name="connsiteY1" fmla="*/ 0 h 762000"/>
                  <a:gd name="connsiteX2" fmla="*/ 3048000 w 3048000"/>
                  <a:gd name="connsiteY2" fmla="*/ 762000 h 762000"/>
                  <a:gd name="connsiteX3" fmla="*/ 0 w 3048000"/>
                  <a:gd name="connsiteY3" fmla="*/ 762000 h 762000"/>
                  <a:gd name="connsiteX4" fmla="*/ 0 w 30480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8000" h="762000">
                    <a:moveTo>
                      <a:pt x="0" y="0"/>
                    </a:moveTo>
                    <a:lnTo>
                      <a:pt x="3048000" y="0"/>
                    </a:lnTo>
                    <a:lnTo>
                      <a:pt x="3048000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solidFill>
                  <a:schemeClr val="accent6"/>
                </a:solidFill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2024" tIns="192024" rIns="192024" bIns="192024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 dirty="0"/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39DBCB17-1926-C7E0-7179-D039E9C165FD}"/>
                  </a:ext>
                </a:extLst>
              </p:cNvPr>
              <p:cNvSpPr/>
              <p:nvPr/>
            </p:nvSpPr>
            <p:spPr>
              <a:xfrm>
                <a:off x="4181092" y="2302004"/>
                <a:ext cx="896719" cy="977353"/>
              </a:xfrm>
              <a:custGeom>
                <a:avLst/>
                <a:gdLst>
                  <a:gd name="connsiteX0" fmla="*/ 0 w 1143000"/>
                  <a:gd name="connsiteY0" fmla="*/ 571500 h 1143000"/>
                  <a:gd name="connsiteX1" fmla="*/ 571500 w 1143000"/>
                  <a:gd name="connsiteY1" fmla="*/ 0 h 1143000"/>
                  <a:gd name="connsiteX2" fmla="*/ 1143000 w 1143000"/>
                  <a:gd name="connsiteY2" fmla="*/ 571500 h 1143000"/>
                  <a:gd name="connsiteX3" fmla="*/ 571500 w 1143000"/>
                  <a:gd name="connsiteY3" fmla="*/ 1143000 h 1143000"/>
                  <a:gd name="connsiteX4" fmla="*/ 0 w 1143000"/>
                  <a:gd name="connsiteY4" fmla="*/ 5715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0" h="1143000">
                    <a:moveTo>
                      <a:pt x="0" y="571500"/>
                    </a:moveTo>
                    <a:cubicBezTo>
                      <a:pt x="0" y="255869"/>
                      <a:pt x="255869" y="0"/>
                      <a:pt x="571500" y="0"/>
                    </a:cubicBezTo>
                    <a:cubicBezTo>
                      <a:pt x="887131" y="0"/>
                      <a:pt x="1143000" y="255869"/>
                      <a:pt x="1143000" y="571500"/>
                    </a:cubicBezTo>
                    <a:cubicBezTo>
                      <a:pt x="1143000" y="887131"/>
                      <a:pt x="887131" y="1143000"/>
                      <a:pt x="571500" y="1143000"/>
                    </a:cubicBezTo>
                    <a:cubicBezTo>
                      <a:pt x="255869" y="1143000"/>
                      <a:pt x="0" y="887131"/>
                      <a:pt x="0" y="5715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0248" tIns="190248" rIns="190248" bIns="190248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Permutation</a:t>
                </a:r>
                <a:endParaRPr lang="en-US" sz="1100" b="1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Forme libre : forme 16">
                <a:extLst>
                  <a:ext uri="{FF2B5EF4-FFF2-40B4-BE49-F238E27FC236}">
                    <a16:creationId xmlns:a16="http://schemas.microsoft.com/office/drawing/2014/main" id="{CE5E4703-993B-7785-9119-CCE02FFF235F}"/>
                  </a:ext>
                </a:extLst>
              </p:cNvPr>
              <p:cNvSpPr/>
              <p:nvPr/>
            </p:nvSpPr>
            <p:spPr>
              <a:xfrm>
                <a:off x="3374057" y="2343878"/>
                <a:ext cx="768616" cy="837731"/>
              </a:xfrm>
              <a:custGeom>
                <a:avLst/>
                <a:gdLst>
                  <a:gd name="connsiteX0" fmla="*/ 0 w 1143000"/>
                  <a:gd name="connsiteY0" fmla="*/ 571500 h 1143000"/>
                  <a:gd name="connsiteX1" fmla="*/ 571500 w 1143000"/>
                  <a:gd name="connsiteY1" fmla="*/ 0 h 1143000"/>
                  <a:gd name="connsiteX2" fmla="*/ 1143000 w 1143000"/>
                  <a:gd name="connsiteY2" fmla="*/ 571500 h 1143000"/>
                  <a:gd name="connsiteX3" fmla="*/ 571500 w 1143000"/>
                  <a:gd name="connsiteY3" fmla="*/ 1143000 h 1143000"/>
                  <a:gd name="connsiteX4" fmla="*/ 0 w 1143000"/>
                  <a:gd name="connsiteY4" fmla="*/ 5715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0" h="1143000">
                    <a:moveTo>
                      <a:pt x="0" y="571500"/>
                    </a:moveTo>
                    <a:cubicBezTo>
                      <a:pt x="0" y="255869"/>
                      <a:pt x="255869" y="0"/>
                      <a:pt x="571500" y="0"/>
                    </a:cubicBezTo>
                    <a:cubicBezTo>
                      <a:pt x="887131" y="0"/>
                      <a:pt x="1143000" y="255869"/>
                      <a:pt x="1143000" y="571500"/>
                    </a:cubicBezTo>
                    <a:cubicBezTo>
                      <a:pt x="1143000" y="887131"/>
                      <a:pt x="887131" y="1143000"/>
                      <a:pt x="571500" y="1143000"/>
                    </a:cubicBezTo>
                    <a:cubicBezTo>
                      <a:pt x="255869" y="1143000"/>
                      <a:pt x="0" y="887131"/>
                      <a:pt x="0" y="5715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0248" tIns="190248" rIns="190248" bIns="190248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Boruta</a:t>
                </a:r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FA347684-6456-CEF9-0449-9A5274A5DF08}"/>
                  </a:ext>
                </a:extLst>
              </p:cNvPr>
              <p:cNvSpPr/>
              <p:nvPr/>
            </p:nvSpPr>
            <p:spPr>
              <a:xfrm>
                <a:off x="4962908" y="1724763"/>
                <a:ext cx="896719" cy="977353"/>
              </a:xfrm>
              <a:custGeom>
                <a:avLst/>
                <a:gdLst>
                  <a:gd name="connsiteX0" fmla="*/ 0 w 1143000"/>
                  <a:gd name="connsiteY0" fmla="*/ 571500 h 1143000"/>
                  <a:gd name="connsiteX1" fmla="*/ 571500 w 1143000"/>
                  <a:gd name="connsiteY1" fmla="*/ 0 h 1143000"/>
                  <a:gd name="connsiteX2" fmla="*/ 1143000 w 1143000"/>
                  <a:gd name="connsiteY2" fmla="*/ 571500 h 1143000"/>
                  <a:gd name="connsiteX3" fmla="*/ 571500 w 1143000"/>
                  <a:gd name="connsiteY3" fmla="*/ 1143000 h 1143000"/>
                  <a:gd name="connsiteX4" fmla="*/ 0 w 1143000"/>
                  <a:gd name="connsiteY4" fmla="*/ 5715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0" h="1143000">
                    <a:moveTo>
                      <a:pt x="0" y="571500"/>
                    </a:moveTo>
                    <a:cubicBezTo>
                      <a:pt x="0" y="255869"/>
                      <a:pt x="255869" y="0"/>
                      <a:pt x="571500" y="0"/>
                    </a:cubicBezTo>
                    <a:cubicBezTo>
                      <a:pt x="887131" y="0"/>
                      <a:pt x="1143000" y="255869"/>
                      <a:pt x="1143000" y="571500"/>
                    </a:cubicBezTo>
                    <a:cubicBezTo>
                      <a:pt x="1143000" y="887131"/>
                      <a:pt x="887131" y="1143000"/>
                      <a:pt x="571500" y="1143000"/>
                    </a:cubicBezTo>
                    <a:cubicBezTo>
                      <a:pt x="255869" y="1143000"/>
                      <a:pt x="0" y="887131"/>
                      <a:pt x="0" y="5715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0248" tIns="190248" rIns="190248" bIns="190248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50" b="1" kern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BorutaShap</a:t>
                </a:r>
                <a:endParaRPr lang="en-US" sz="1050" b="1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orme 18">
                <a:extLst>
                  <a:ext uri="{FF2B5EF4-FFF2-40B4-BE49-F238E27FC236}">
                    <a16:creationId xmlns:a16="http://schemas.microsoft.com/office/drawing/2014/main" id="{89F92B6A-771D-5DA3-C5AB-B2665238C3D5}"/>
                  </a:ext>
                </a:extLst>
              </p:cNvPr>
              <p:cNvSpPr/>
              <p:nvPr/>
            </p:nvSpPr>
            <p:spPr>
              <a:xfrm>
                <a:off x="2794000" y="1422399"/>
                <a:ext cx="3556000" cy="2844800"/>
              </a:xfrm>
              <a:prstGeom prst="funnel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747B8184-8CA4-237D-37C6-2CAF599EDAA9}"/>
                </a:ext>
              </a:extLst>
            </p:cNvPr>
            <p:cNvSpPr/>
            <p:nvPr/>
          </p:nvSpPr>
          <p:spPr>
            <a:xfrm>
              <a:off x="3474720" y="1232756"/>
              <a:ext cx="1188720" cy="1188720"/>
            </a:xfrm>
            <a:custGeom>
              <a:avLst/>
              <a:gdLst>
                <a:gd name="connsiteX0" fmla="*/ 0 w 1143000"/>
                <a:gd name="connsiteY0" fmla="*/ 571500 h 1143000"/>
                <a:gd name="connsiteX1" fmla="*/ 571500 w 1143000"/>
                <a:gd name="connsiteY1" fmla="*/ 0 h 1143000"/>
                <a:gd name="connsiteX2" fmla="*/ 1143000 w 1143000"/>
                <a:gd name="connsiteY2" fmla="*/ 571500 h 1143000"/>
                <a:gd name="connsiteX3" fmla="*/ 571500 w 1143000"/>
                <a:gd name="connsiteY3" fmla="*/ 1143000 h 1143000"/>
                <a:gd name="connsiteX4" fmla="*/ 0 w 1143000"/>
                <a:gd name="connsiteY4" fmla="*/ 5715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>
                  <a:moveTo>
                    <a:pt x="0" y="571500"/>
                  </a:moveTo>
                  <a:cubicBezTo>
                    <a:pt x="0" y="255869"/>
                    <a:pt x="255869" y="0"/>
                    <a:pt x="571500" y="0"/>
                  </a:cubicBezTo>
                  <a:cubicBezTo>
                    <a:pt x="887131" y="0"/>
                    <a:pt x="1143000" y="255869"/>
                    <a:pt x="1143000" y="571500"/>
                  </a:cubicBezTo>
                  <a:cubicBezTo>
                    <a:pt x="1143000" y="887131"/>
                    <a:pt x="887131" y="1143000"/>
                    <a:pt x="571500" y="1143000"/>
                  </a:cubicBezTo>
                  <a:cubicBezTo>
                    <a:pt x="255869" y="1143000"/>
                    <a:pt x="0" y="887131"/>
                    <a:pt x="0" y="5715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248" tIns="190248" rIns="190248" bIns="190248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Feature importance</a:t>
              </a:r>
            </a:p>
          </p:txBody>
        </p:sp>
      </p:grpSp>
      <p:pic>
        <p:nvPicPr>
          <p:cNvPr id="22" name="Picture 2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17655128-69AA-2F68-9EA3-3004FAEAC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1" b="28238"/>
          <a:stretch/>
        </p:blipFill>
        <p:spPr bwMode="auto">
          <a:xfrm>
            <a:off x="162321" y="960869"/>
            <a:ext cx="2375756" cy="5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A42391A-494D-F54A-0D8B-E444CE32CC8B}"/>
              </a:ext>
            </a:extLst>
          </p:cNvPr>
          <p:cNvSpPr txBox="1"/>
          <p:nvPr/>
        </p:nvSpPr>
        <p:spPr>
          <a:xfrm>
            <a:off x="2202935" y="584188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159 variables</a:t>
            </a:r>
            <a:endParaRPr lang="fr-CA" sz="24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3CCFAC-ED2E-A6E0-F915-3A639256D341}"/>
              </a:ext>
            </a:extLst>
          </p:cNvPr>
          <p:cNvSpPr txBox="1"/>
          <p:nvPr/>
        </p:nvSpPr>
        <p:spPr>
          <a:xfrm>
            <a:off x="2114373" y="98556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546 variables</a:t>
            </a:r>
            <a:endParaRPr lang="fr-CA" sz="24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E43E403-411A-F1DD-C70E-FF6DE1544D29}"/>
              </a:ext>
            </a:extLst>
          </p:cNvPr>
          <p:cNvSpPr txBox="1"/>
          <p:nvPr/>
        </p:nvSpPr>
        <p:spPr>
          <a:xfrm>
            <a:off x="6156176" y="3789153"/>
            <a:ext cx="234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Si la variable apparait 4 fois (importance non nulle), alors on la garde) </a:t>
            </a:r>
          </a:p>
        </p:txBody>
      </p:sp>
    </p:spTree>
    <p:extLst>
      <p:ext uri="{BB962C8B-B14F-4D97-AF65-F5344CB8AC3E}">
        <p14:creationId xmlns:p14="http://schemas.microsoft.com/office/powerpoint/2010/main" val="17144166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CBD205B-D357-681A-9B59-29EE2083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B2180CC6-B58A-EFAA-302B-34F2197D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36069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9B06D765-B6F3-0F91-7D27-EC4D5E23E724}"/>
              </a:ext>
            </a:extLst>
          </p:cNvPr>
          <p:cNvSpPr txBox="1"/>
          <p:nvPr/>
        </p:nvSpPr>
        <p:spPr>
          <a:xfrm>
            <a:off x="1753136" y="1700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338516-086A-B1B0-831C-4EA636ECB1C4}"/>
              </a:ext>
            </a:extLst>
          </p:cNvPr>
          <p:cNvSpPr txBox="1"/>
          <p:nvPr/>
        </p:nvSpPr>
        <p:spPr>
          <a:xfrm>
            <a:off x="2101732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7FDE08-7272-A122-C1D4-893F2474DF2C}"/>
              </a:ext>
            </a:extLst>
          </p:cNvPr>
          <p:cNvSpPr txBox="1"/>
          <p:nvPr/>
        </p:nvSpPr>
        <p:spPr>
          <a:xfrm>
            <a:off x="2256005" y="32443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D3E330-9840-977A-C8BC-C8E1AC127BE7}"/>
              </a:ext>
            </a:extLst>
          </p:cNvPr>
          <p:cNvSpPr txBox="1"/>
          <p:nvPr/>
        </p:nvSpPr>
        <p:spPr>
          <a:xfrm>
            <a:off x="2124556" y="39957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87D8FB-604D-8099-2632-709C62A4142D}"/>
              </a:ext>
            </a:extLst>
          </p:cNvPr>
          <p:cNvSpPr txBox="1"/>
          <p:nvPr/>
        </p:nvSpPr>
        <p:spPr>
          <a:xfrm>
            <a:off x="1753136" y="4787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D10B1B3-08DE-31D2-F857-9A667FA22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16590" y="421914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Modélisation - optimisation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924" y="6364825"/>
            <a:ext cx="4255008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F62017C0-08AB-3C32-8116-C180DCED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D10BBE-6C63-069C-D204-A8497B4377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20"/>
          <a:stretch/>
        </p:blipFill>
        <p:spPr>
          <a:xfrm>
            <a:off x="261234" y="2940455"/>
            <a:ext cx="7011066" cy="265551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87FB91A-AFBB-9D34-8AB8-138769EC3BAA}"/>
              </a:ext>
            </a:extLst>
          </p:cNvPr>
          <p:cNvSpPr txBox="1"/>
          <p:nvPr/>
        </p:nvSpPr>
        <p:spPr>
          <a:xfrm>
            <a:off x="153569" y="860688"/>
            <a:ext cx="8170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271A38"/>
                </a:solidFill>
                <a:latin typeface="Inter"/>
              </a:rPr>
              <a:t>Optimisation des hyperparamètres:</a:t>
            </a:r>
          </a:p>
          <a:p>
            <a:r>
              <a:rPr lang="fr-CA" dirty="0" err="1">
                <a:solidFill>
                  <a:srgbClr val="271A38"/>
                </a:solidFill>
                <a:latin typeface="Inter"/>
              </a:rPr>
              <a:t>Optuna</a:t>
            </a:r>
            <a:r>
              <a:rPr lang="fr-CA" dirty="0">
                <a:solidFill>
                  <a:srgbClr val="271A38"/>
                </a:solidFill>
                <a:latin typeface="Inter"/>
              </a:rPr>
              <a:t> ou </a:t>
            </a:r>
            <a:r>
              <a:rPr lang="fr-CA" dirty="0" err="1">
                <a:solidFill>
                  <a:srgbClr val="271A38"/>
                </a:solidFill>
                <a:latin typeface="Inter"/>
              </a:rPr>
              <a:t>hyperopt</a:t>
            </a:r>
            <a:r>
              <a:rPr lang="fr-CA" dirty="0">
                <a:solidFill>
                  <a:srgbClr val="271A38"/>
                </a:solidFill>
                <a:latin typeface="Inter"/>
              </a:rPr>
              <a:t> (</a:t>
            </a:r>
            <a:r>
              <a:rPr lang="fr-CA" dirty="0" err="1">
                <a:solidFill>
                  <a:srgbClr val="271A38"/>
                </a:solidFill>
                <a:latin typeface="Inter"/>
              </a:rPr>
              <a:t>bayesienne</a:t>
            </a:r>
            <a:r>
              <a:rPr lang="fr-CA" dirty="0">
                <a:solidFill>
                  <a:srgbClr val="271A38"/>
                </a:solidFill>
                <a:latin typeface="Inter"/>
              </a:rPr>
              <a:t>)</a:t>
            </a:r>
          </a:p>
          <a:p>
            <a:r>
              <a:rPr lang="fr-CA" b="1" dirty="0">
                <a:solidFill>
                  <a:srgbClr val="271A38"/>
                </a:solidFill>
                <a:latin typeface="Inter"/>
              </a:rPr>
              <a:t>Meilleur modèle: </a:t>
            </a:r>
          </a:p>
          <a:p>
            <a:r>
              <a:rPr lang="fr-CA" dirty="0">
                <a:solidFill>
                  <a:srgbClr val="271A38"/>
                </a:solidFill>
                <a:latin typeface="Inter"/>
              </a:rPr>
              <a:t>optimisation avec </a:t>
            </a:r>
            <a:r>
              <a:rPr lang="fr-CA" dirty="0" err="1">
                <a:solidFill>
                  <a:srgbClr val="271A38"/>
                </a:solidFill>
                <a:latin typeface="Inter"/>
              </a:rPr>
              <a:t>optuna</a:t>
            </a:r>
            <a:r>
              <a:rPr lang="fr-CA" dirty="0">
                <a:solidFill>
                  <a:srgbClr val="271A38"/>
                </a:solidFill>
                <a:latin typeface="Inter"/>
              </a:rPr>
              <a:t> sur la base du score métier</a:t>
            </a:r>
          </a:p>
          <a:p>
            <a:r>
              <a:rPr lang="fr-CA" b="1" dirty="0">
                <a:solidFill>
                  <a:srgbClr val="271A38"/>
                </a:solidFill>
                <a:latin typeface="Inter"/>
              </a:rPr>
              <a:t>Optimisation du seuil de prédiction</a:t>
            </a:r>
          </a:p>
          <a:p>
            <a:r>
              <a:rPr lang="fr-CA" dirty="0">
                <a:solidFill>
                  <a:srgbClr val="271A38"/>
                </a:solidFill>
                <a:latin typeface="Inter"/>
              </a:rPr>
              <a:t>Seuil optimal : 0.539</a:t>
            </a:r>
          </a:p>
          <a:p>
            <a:endParaRPr lang="fr-CA" dirty="0">
              <a:solidFill>
                <a:srgbClr val="271A38"/>
              </a:solidFill>
              <a:latin typeface="Inter"/>
            </a:endParaRPr>
          </a:p>
          <a:p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45EC96B-4099-9FA9-FE92-017F45107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0" y="5481228"/>
            <a:ext cx="7182852" cy="609685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16BCF61-E2E8-1CED-9B78-2C57C8717B1A}"/>
              </a:ext>
            </a:extLst>
          </p:cNvPr>
          <p:cNvCxnSpPr>
            <a:cxnSpLocks/>
          </p:cNvCxnSpPr>
          <p:nvPr/>
        </p:nvCxnSpPr>
        <p:spPr>
          <a:xfrm>
            <a:off x="4139952" y="4005727"/>
            <a:ext cx="0" cy="9643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42B64A0-AB21-651F-6C22-BFF2C2F116B9}"/>
              </a:ext>
            </a:extLst>
          </p:cNvPr>
          <p:cNvSpPr txBox="1"/>
          <p:nvPr/>
        </p:nvSpPr>
        <p:spPr>
          <a:xfrm>
            <a:off x="7167044" y="3622230"/>
            <a:ext cx="1404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Accuracy</a:t>
            </a:r>
            <a:endParaRPr lang="fr-CA" sz="10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4D30D00-D65D-4B82-EF28-F3C9BAF309D0}"/>
              </a:ext>
            </a:extLst>
          </p:cNvPr>
          <p:cNvSpPr txBox="1"/>
          <p:nvPr/>
        </p:nvSpPr>
        <p:spPr>
          <a:xfrm>
            <a:off x="7167044" y="4095654"/>
            <a:ext cx="1404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dirty="0">
                <a:solidFill>
                  <a:srgbClr val="E85ECE"/>
                </a:solidFill>
              </a:rPr>
              <a:t>Score métier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45B950A-E2A7-09F6-F434-24ACF327B991}"/>
              </a:ext>
            </a:extLst>
          </p:cNvPr>
          <p:cNvSpPr txBox="1"/>
          <p:nvPr/>
        </p:nvSpPr>
        <p:spPr>
          <a:xfrm>
            <a:off x="7130129" y="4787306"/>
            <a:ext cx="1404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dirty="0">
                <a:solidFill>
                  <a:srgbClr val="92D050"/>
                </a:solidFill>
              </a:rPr>
              <a:t>F10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168FD7-732D-8039-E3C6-CAC7BD4DC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053" y="1297176"/>
            <a:ext cx="3314700" cy="153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97075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16590" y="421914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Modélisation – résultat final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924" y="6364825"/>
            <a:ext cx="4255008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F62017C0-08AB-3C32-8116-C180DCED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C71B521-71B5-11F7-E4A6-C0151B93A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6" y="1448780"/>
            <a:ext cx="8841572" cy="3479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494195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16590" y="421914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Modélisation  - </a:t>
            </a:r>
            <a:r>
              <a:rPr lang="fr-FR" b="1" dirty="0" err="1">
                <a:solidFill>
                  <a:schemeClr val="bg1"/>
                </a:solidFill>
              </a:rPr>
              <a:t>MLflow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924" y="6364825"/>
            <a:ext cx="4255008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F62017C0-08AB-3C32-8116-C180DCED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BE9C2B0-DC7D-4528-67C9-CE219F605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836712"/>
            <a:ext cx="6996627" cy="405190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57E3A7D-CADA-176F-8898-D9CB641AAE94}"/>
              </a:ext>
            </a:extLst>
          </p:cNvPr>
          <p:cNvSpPr txBox="1"/>
          <p:nvPr/>
        </p:nvSpPr>
        <p:spPr>
          <a:xfrm>
            <a:off x="1727684" y="5276455"/>
            <a:ext cx="9216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hlinkClick r:id="rId5"/>
              </a:rPr>
              <a:t>https://dagshub.com/sefirotha/OC-DS-P7_mlflow/experiments/#/</a:t>
            </a:r>
            <a:endParaRPr lang="fr-CA" dirty="0"/>
          </a:p>
        </p:txBody>
      </p:sp>
      <p:pic>
        <p:nvPicPr>
          <p:cNvPr id="3" name="Picture 2" descr="DagsHub · GitHub">
            <a:extLst>
              <a:ext uri="{FF2B5EF4-FFF2-40B4-BE49-F238E27FC236}">
                <a16:creationId xmlns:a16="http://schemas.microsoft.com/office/drawing/2014/main" id="{B301AF02-514D-4C12-2F51-0C1CE1751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5275379"/>
            <a:ext cx="1296203" cy="37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382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16590" y="421914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Modélisation  - Interprétabilité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924" y="6364825"/>
            <a:ext cx="4255008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F62017C0-08AB-3C32-8116-C180DCED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pic>
        <p:nvPicPr>
          <p:cNvPr id="6" name="Image 5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68FF5752-DBF3-963A-FAD7-E648C0ECAB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5" y="911431"/>
            <a:ext cx="4659517" cy="422997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575ED1-F69A-7E09-5390-AC1896A5C6DE}"/>
              </a:ext>
            </a:extLst>
          </p:cNvPr>
          <p:cNvSpPr txBox="1"/>
          <p:nvPr/>
        </p:nvSpPr>
        <p:spPr>
          <a:xfrm>
            <a:off x="4901682" y="1454878"/>
            <a:ext cx="4242318" cy="2253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CA" sz="1400" kern="1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retrouve 3 types de variable :</a:t>
            </a:r>
          </a:p>
          <a:p>
            <a:pPr marL="342900" lvl="0" indent="-342900" algn="just">
              <a:lnSpc>
                <a:spcPct val="107000"/>
              </a:lnSpc>
              <a:buFont typeface="Trebuchet MS" panose="020B0603020202020204" pitchFamily="34" charset="0"/>
              <a:buChar char="-"/>
            </a:pPr>
            <a:r>
              <a:rPr lang="fr-CA" sz="1400" kern="1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données externes : EXT_SOURCE_1 et EXT_SOURCE_2</a:t>
            </a:r>
          </a:p>
          <a:p>
            <a:pPr marL="342900" lvl="0" indent="-342900" algn="just">
              <a:lnSpc>
                <a:spcPct val="107000"/>
              </a:lnSpc>
              <a:buFont typeface="Trebuchet MS" panose="020B0603020202020204" pitchFamily="34" charset="0"/>
              <a:buChar char="-"/>
            </a:pPr>
            <a:r>
              <a:rPr lang="fr-CA" sz="1400" kern="1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informations bancaires : ratio annuité du prêt sur le montant du crédit, Durée du crédit précédent à l'application de la demande précédente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Trebuchet MS" panose="020B0603020202020204" pitchFamily="34" charset="0"/>
              <a:buChar char="-"/>
            </a:pPr>
            <a:r>
              <a:rPr lang="fr-CA" sz="1400" kern="1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 informations personnelles : date de naissance, sexe, éducation.</a:t>
            </a:r>
          </a:p>
        </p:txBody>
      </p:sp>
    </p:spTree>
    <p:extLst>
      <p:ext uri="{BB962C8B-B14F-4D97-AF65-F5344CB8AC3E}">
        <p14:creationId xmlns:p14="http://schemas.microsoft.com/office/powerpoint/2010/main" val="416929494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16590" y="421914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Modélisation  - Data Drift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924" y="6364825"/>
            <a:ext cx="4255008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F62017C0-08AB-3C32-8116-C180DCED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pic>
        <p:nvPicPr>
          <p:cNvPr id="6" name="Image 5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DC7E8B86-D2AF-BC25-73FA-4213924582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6"/>
          <a:stretch/>
        </p:blipFill>
        <p:spPr>
          <a:xfrm>
            <a:off x="116590" y="872716"/>
            <a:ext cx="4847444" cy="4788532"/>
          </a:xfrm>
          <a:prstGeom prst="rect">
            <a:avLst/>
          </a:prstGeom>
        </p:spPr>
      </p:pic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66148D0A-1B48-4EF1-D863-3E1C29902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851902"/>
              </p:ext>
            </p:extLst>
          </p:nvPr>
        </p:nvGraphicFramePr>
        <p:xfrm>
          <a:off x="5184068" y="1457694"/>
          <a:ext cx="1944216" cy="671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'environnement du Gestionnaire de liaisons" showAsIcon="1" r:id="rId5" imgW="1006200" imgH="347400" progId="Package">
                  <p:embed/>
                </p:oleObj>
              </mc:Choice>
              <mc:Fallback>
                <p:oleObj name="Objet d'environnement du Gestionnaire de liaisons" showAsIcon="1" r:id="rId5" imgW="1006200" imgH="34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4068" y="1457694"/>
                        <a:ext cx="1944216" cy="671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795843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CBD205B-D357-681A-9B59-29EE2083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B2180CC6-B58A-EFAA-302B-34F2197D963D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9B06D765-B6F3-0F91-7D27-EC4D5E23E724}"/>
              </a:ext>
            </a:extLst>
          </p:cNvPr>
          <p:cNvSpPr txBox="1"/>
          <p:nvPr/>
        </p:nvSpPr>
        <p:spPr>
          <a:xfrm>
            <a:off x="1753136" y="1700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338516-086A-B1B0-831C-4EA636ECB1C4}"/>
              </a:ext>
            </a:extLst>
          </p:cNvPr>
          <p:cNvSpPr txBox="1"/>
          <p:nvPr/>
        </p:nvSpPr>
        <p:spPr>
          <a:xfrm>
            <a:off x="2101732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7FDE08-7272-A122-C1D4-893F2474DF2C}"/>
              </a:ext>
            </a:extLst>
          </p:cNvPr>
          <p:cNvSpPr txBox="1"/>
          <p:nvPr/>
        </p:nvSpPr>
        <p:spPr>
          <a:xfrm>
            <a:off x="2256005" y="32443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D3E330-9840-977A-C8BC-C8E1AC127BE7}"/>
              </a:ext>
            </a:extLst>
          </p:cNvPr>
          <p:cNvSpPr txBox="1"/>
          <p:nvPr/>
        </p:nvSpPr>
        <p:spPr>
          <a:xfrm>
            <a:off x="2124556" y="39957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87D8FB-604D-8099-2632-709C62A4142D}"/>
              </a:ext>
            </a:extLst>
          </p:cNvPr>
          <p:cNvSpPr txBox="1"/>
          <p:nvPr/>
        </p:nvSpPr>
        <p:spPr>
          <a:xfrm>
            <a:off x="1753136" y="4787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8EA6A-A251-0A8C-5F0F-4E9887D1DE21}"/>
              </a:ext>
            </a:extLst>
          </p:cNvPr>
          <p:cNvSpPr/>
          <p:nvPr/>
        </p:nvSpPr>
        <p:spPr>
          <a:xfrm>
            <a:off x="251520" y="4617132"/>
            <a:ext cx="8316924" cy="11521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8E13DA7-F87E-1424-FA5B-B20093561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FCD622-5251-C3DA-8B9A-8077E1BF104E}"/>
              </a:ext>
            </a:extLst>
          </p:cNvPr>
          <p:cNvSpPr/>
          <p:nvPr/>
        </p:nvSpPr>
        <p:spPr>
          <a:xfrm>
            <a:off x="251520" y="1441876"/>
            <a:ext cx="8316924" cy="245517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491154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16590" y="421914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3. Déploiement - workflow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924" y="6364825"/>
            <a:ext cx="4255008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F62017C0-08AB-3C32-8116-C180DCED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pic>
        <p:nvPicPr>
          <p:cNvPr id="6" name="Picture 10" descr="GitHub is Now Being Used by Over 100 Million Developers - Thurrott.com">
            <a:extLst>
              <a:ext uri="{FF2B5EF4-FFF2-40B4-BE49-F238E27FC236}">
                <a16:creationId xmlns:a16="http://schemas.microsoft.com/office/drawing/2014/main" id="{B90D4511-73A8-C127-6AE3-3165BAE6A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t="23689" r="7082" b="25746"/>
          <a:stretch/>
        </p:blipFill>
        <p:spPr bwMode="auto">
          <a:xfrm>
            <a:off x="3707904" y="1808820"/>
            <a:ext cx="684076" cy="2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00FB52E-764B-A2FE-F7CE-42E5AB10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52" y="2203991"/>
            <a:ext cx="1158565" cy="3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39D847-5C2E-069C-9E0C-BA00C7D254E4}"/>
              </a:ext>
            </a:extLst>
          </p:cNvPr>
          <p:cNvGrpSpPr/>
          <p:nvPr/>
        </p:nvGrpSpPr>
        <p:grpSpPr>
          <a:xfrm>
            <a:off x="1367644" y="3897052"/>
            <a:ext cx="2340260" cy="1764196"/>
            <a:chOff x="3401870" y="1196752"/>
            <a:chExt cx="2340260" cy="1764196"/>
          </a:xfrm>
        </p:grpSpPr>
        <p:pic>
          <p:nvPicPr>
            <p:cNvPr id="3" name="Picture 4" descr="Streamlit Web App | Build Web Applications using Streamlit">
              <a:extLst>
                <a:ext uri="{FF2B5EF4-FFF2-40B4-BE49-F238E27FC236}">
                  <a16:creationId xmlns:a16="http://schemas.microsoft.com/office/drawing/2014/main" id="{4168ACB9-93D4-5579-EE00-CD5DEE38E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3" t="21679" r="16682" b="18726"/>
            <a:stretch/>
          </p:blipFill>
          <p:spPr bwMode="auto">
            <a:xfrm>
              <a:off x="4003498" y="1556792"/>
              <a:ext cx="1289404" cy="612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95737053-61DF-1271-154A-528223466EA7}"/>
                </a:ext>
              </a:extLst>
            </p:cNvPr>
            <p:cNvSpPr txBox="1"/>
            <p:nvPr/>
          </p:nvSpPr>
          <p:spPr>
            <a:xfrm>
              <a:off x="3568080" y="2348880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Front-end (app.py)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FB78BEB-B73E-228A-5B5B-0F991C0FC627}"/>
                </a:ext>
              </a:extLst>
            </p:cNvPr>
            <p:cNvSpPr/>
            <p:nvPr/>
          </p:nvSpPr>
          <p:spPr>
            <a:xfrm>
              <a:off x="3401870" y="1196752"/>
              <a:ext cx="2340260" cy="176419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C06E5E1-D79F-2051-42F8-36161A9B9F91}"/>
              </a:ext>
            </a:extLst>
          </p:cNvPr>
          <p:cNvGrpSpPr/>
          <p:nvPr/>
        </p:nvGrpSpPr>
        <p:grpSpPr>
          <a:xfrm>
            <a:off x="1331640" y="1376772"/>
            <a:ext cx="2340260" cy="1764196"/>
            <a:chOff x="395536" y="2546902"/>
            <a:chExt cx="2340260" cy="176419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7DDC5A8-737B-5410-41E9-090AC33C4C9C}"/>
                </a:ext>
              </a:extLst>
            </p:cNvPr>
            <p:cNvSpPr/>
            <p:nvPr/>
          </p:nvSpPr>
          <p:spPr>
            <a:xfrm>
              <a:off x="395536" y="2546902"/>
              <a:ext cx="2340260" cy="176419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6" descr="FastAPI">
              <a:extLst>
                <a:ext uri="{FF2B5EF4-FFF2-40B4-BE49-F238E27FC236}">
                  <a16:creationId xmlns:a16="http://schemas.microsoft.com/office/drawing/2014/main" id="{7E887F94-F749-4569-15CE-7B0302817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580" y="2936480"/>
              <a:ext cx="1365216" cy="492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3E9BE2C-32ED-8F9B-3D70-948E55774EB0}"/>
                </a:ext>
              </a:extLst>
            </p:cNvPr>
            <p:cNvSpPr txBox="1"/>
            <p:nvPr/>
          </p:nvSpPr>
          <p:spPr>
            <a:xfrm>
              <a:off x="539552" y="3717032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back-end  (api.py)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8D2673E-3D7E-0A52-41CD-00806F9739CD}"/>
              </a:ext>
            </a:extLst>
          </p:cNvPr>
          <p:cNvGrpSpPr/>
          <p:nvPr/>
        </p:nvGrpSpPr>
        <p:grpSpPr>
          <a:xfrm>
            <a:off x="4553998" y="1432830"/>
            <a:ext cx="2340260" cy="1764196"/>
            <a:chOff x="395536" y="2546902"/>
            <a:chExt cx="2340260" cy="1764196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05420D4-C509-22E6-8BB8-0EA325C51D24}"/>
                </a:ext>
              </a:extLst>
            </p:cNvPr>
            <p:cNvSpPr/>
            <p:nvPr/>
          </p:nvSpPr>
          <p:spPr>
            <a:xfrm>
              <a:off x="395536" y="2546902"/>
              <a:ext cx="2340260" cy="176419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80134384-8E8A-93DE-1885-6158426E42CD}"/>
                </a:ext>
              </a:extLst>
            </p:cNvPr>
            <p:cNvSpPr txBox="1"/>
            <p:nvPr/>
          </p:nvSpPr>
          <p:spPr>
            <a:xfrm>
              <a:off x="539552" y="3717032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2F1173B-D817-B968-2BE1-3787E8420FD7}"/>
              </a:ext>
            </a:extLst>
          </p:cNvPr>
          <p:cNvGrpSpPr/>
          <p:nvPr/>
        </p:nvGrpSpPr>
        <p:grpSpPr>
          <a:xfrm>
            <a:off x="4583697" y="3897052"/>
            <a:ext cx="2340260" cy="1764196"/>
            <a:chOff x="5364088" y="3573016"/>
            <a:chExt cx="2340260" cy="1764196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24B857DE-46E9-385B-51AE-6C2611081979}"/>
                </a:ext>
              </a:extLst>
            </p:cNvPr>
            <p:cNvGrpSpPr/>
            <p:nvPr/>
          </p:nvGrpSpPr>
          <p:grpSpPr>
            <a:xfrm>
              <a:off x="5364088" y="3573016"/>
              <a:ext cx="2340260" cy="1764196"/>
              <a:chOff x="395536" y="2546902"/>
              <a:chExt cx="2340260" cy="1764196"/>
            </a:xfrm>
          </p:grpSpPr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3661AF7C-7B79-7295-2260-9C7676E3B638}"/>
                  </a:ext>
                </a:extLst>
              </p:cNvPr>
              <p:cNvSpPr/>
              <p:nvPr/>
            </p:nvSpPr>
            <p:spPr>
              <a:xfrm>
                <a:off x="395536" y="2546902"/>
                <a:ext cx="2340260" cy="1764196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DE41177D-C3BF-8ABF-AD9B-0FC01BFEACF6}"/>
                  </a:ext>
                </a:extLst>
              </p:cNvPr>
              <p:cNvSpPr txBox="1"/>
              <p:nvPr/>
            </p:nvSpPr>
            <p:spPr>
              <a:xfrm>
                <a:off x="539552" y="3717032"/>
                <a:ext cx="216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E805255A-E3B4-DF42-A1C4-832361966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4365104"/>
              <a:ext cx="1158565" cy="32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D2DF572D-FF7A-068E-273D-6740B2780E4D}"/>
              </a:ext>
            </a:extLst>
          </p:cNvPr>
          <p:cNvSpPr/>
          <p:nvPr/>
        </p:nvSpPr>
        <p:spPr>
          <a:xfrm>
            <a:off x="3671900" y="2024844"/>
            <a:ext cx="936104" cy="3960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0" descr="GitHub is Now Being Used by Over 100 Million Developers - Thurrott.com">
            <a:extLst>
              <a:ext uri="{FF2B5EF4-FFF2-40B4-BE49-F238E27FC236}">
                <a16:creationId xmlns:a16="http://schemas.microsoft.com/office/drawing/2014/main" id="{7D7D4E21-C54E-B132-E1E1-1C7F09CD2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t="23689" r="7082" b="25746"/>
          <a:stretch/>
        </p:blipFill>
        <p:spPr bwMode="auto">
          <a:xfrm>
            <a:off x="3743908" y="4437112"/>
            <a:ext cx="684076" cy="2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602D2D40-5631-B031-AED3-746554EFA126}"/>
              </a:ext>
            </a:extLst>
          </p:cNvPr>
          <p:cNvSpPr/>
          <p:nvPr/>
        </p:nvSpPr>
        <p:spPr>
          <a:xfrm rot="5400000">
            <a:off x="2501770" y="3338990"/>
            <a:ext cx="936104" cy="39604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B0C0535-CD22-539C-53A5-AA6571A2D71F}"/>
              </a:ext>
            </a:extLst>
          </p:cNvPr>
          <p:cNvSpPr/>
          <p:nvPr/>
        </p:nvSpPr>
        <p:spPr>
          <a:xfrm rot="16200000">
            <a:off x="1673678" y="3338990"/>
            <a:ext cx="936104" cy="3960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A3E960B-160D-12BF-5846-88C88C16F9FC}"/>
              </a:ext>
            </a:extLst>
          </p:cNvPr>
          <p:cNvSpPr txBox="1"/>
          <p:nvPr/>
        </p:nvSpPr>
        <p:spPr>
          <a:xfrm>
            <a:off x="1259632" y="3212976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Données</a:t>
            </a:r>
            <a:r>
              <a:rPr lang="en-US" sz="1200" dirty="0"/>
              <a:t> client</a:t>
            </a:r>
          </a:p>
        </p:txBody>
      </p:sp>
      <p:sp>
        <p:nvSpPr>
          <p:cNvPr id="2048" name="ZoneTexte 2047">
            <a:extLst>
              <a:ext uri="{FF2B5EF4-FFF2-40B4-BE49-F238E27FC236}">
                <a16:creationId xmlns:a16="http://schemas.microsoft.com/office/drawing/2014/main" id="{5E689FF9-5950-C81F-B4A9-32A0F91FFEC7}"/>
              </a:ext>
            </a:extLst>
          </p:cNvPr>
          <p:cNvSpPr txBox="1"/>
          <p:nvPr/>
        </p:nvSpPr>
        <p:spPr>
          <a:xfrm>
            <a:off x="3059832" y="3212976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</a:t>
            </a:r>
          </a:p>
          <a:p>
            <a:r>
              <a:rPr lang="en-US" sz="1200" dirty="0"/>
              <a:t>Predict </a:t>
            </a:r>
            <a:r>
              <a:rPr lang="en-US" sz="1200" dirty="0" err="1"/>
              <a:t>proba</a:t>
            </a:r>
            <a:endParaRPr lang="en-US" sz="1200" dirty="0"/>
          </a:p>
        </p:txBody>
      </p:sp>
      <p:sp>
        <p:nvSpPr>
          <p:cNvPr id="2049" name="Flèche : droite 2048">
            <a:extLst>
              <a:ext uri="{FF2B5EF4-FFF2-40B4-BE49-F238E27FC236}">
                <a16:creationId xmlns:a16="http://schemas.microsoft.com/office/drawing/2014/main" id="{92C37D68-D124-F795-270A-B14E29AABE81}"/>
              </a:ext>
            </a:extLst>
          </p:cNvPr>
          <p:cNvSpPr/>
          <p:nvPr/>
        </p:nvSpPr>
        <p:spPr>
          <a:xfrm rot="5400000">
            <a:off x="5742130" y="3410998"/>
            <a:ext cx="936104" cy="39604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Flèche : droite 2049">
            <a:extLst>
              <a:ext uri="{FF2B5EF4-FFF2-40B4-BE49-F238E27FC236}">
                <a16:creationId xmlns:a16="http://schemas.microsoft.com/office/drawing/2014/main" id="{CF63C9AA-2B8A-A1B4-AFBC-E406B8F221C8}"/>
              </a:ext>
            </a:extLst>
          </p:cNvPr>
          <p:cNvSpPr/>
          <p:nvPr/>
        </p:nvSpPr>
        <p:spPr>
          <a:xfrm rot="16200000">
            <a:off x="4914038" y="3374994"/>
            <a:ext cx="936104" cy="3960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Flèche : droite 2050">
            <a:extLst>
              <a:ext uri="{FF2B5EF4-FFF2-40B4-BE49-F238E27FC236}">
                <a16:creationId xmlns:a16="http://schemas.microsoft.com/office/drawing/2014/main" id="{7D7C7E16-DE76-D284-E3C3-5B0D183F0758}"/>
              </a:ext>
            </a:extLst>
          </p:cNvPr>
          <p:cNvSpPr/>
          <p:nvPr/>
        </p:nvSpPr>
        <p:spPr>
          <a:xfrm>
            <a:off x="6696236" y="4653136"/>
            <a:ext cx="864096" cy="396044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367,453 Data Processing Icons Images, Stock Photos &amp; Vectors ...">
            <a:extLst>
              <a:ext uri="{FF2B5EF4-FFF2-40B4-BE49-F238E27FC236}">
                <a16:creationId xmlns:a16="http://schemas.microsoft.com/office/drawing/2014/main" id="{4F3F8D4F-1EE0-B3DD-22C2-03588E30C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t="16122" r="12725" b="18898"/>
          <a:stretch/>
        </p:blipFill>
        <p:spPr bwMode="auto">
          <a:xfrm>
            <a:off x="2339752" y="3356992"/>
            <a:ext cx="463766" cy="43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" descr="367,453 Data Processing Icons Images, Stock Photos &amp; Vectors ...">
            <a:extLst>
              <a:ext uri="{FF2B5EF4-FFF2-40B4-BE49-F238E27FC236}">
                <a16:creationId xmlns:a16="http://schemas.microsoft.com/office/drawing/2014/main" id="{5664438B-7A88-7761-216C-F3C3674FB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t="16122" r="12725" b="18898"/>
          <a:stretch/>
        </p:blipFill>
        <p:spPr bwMode="auto">
          <a:xfrm>
            <a:off x="5568445" y="3356992"/>
            <a:ext cx="463766" cy="43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375BFEDC-18B0-A423-123B-223DAA135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800708"/>
            <a:ext cx="1046423" cy="5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Flèche : droite 2053">
            <a:extLst>
              <a:ext uri="{FF2B5EF4-FFF2-40B4-BE49-F238E27FC236}">
                <a16:creationId xmlns:a16="http://schemas.microsoft.com/office/drawing/2014/main" id="{2B1066D6-420F-FE1B-857B-183B11882E68}"/>
              </a:ext>
            </a:extLst>
          </p:cNvPr>
          <p:cNvSpPr/>
          <p:nvPr/>
        </p:nvSpPr>
        <p:spPr>
          <a:xfrm rot="5400000">
            <a:off x="2069722" y="1322766"/>
            <a:ext cx="630070" cy="378042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Flèche : droite 2055">
            <a:extLst>
              <a:ext uri="{FF2B5EF4-FFF2-40B4-BE49-F238E27FC236}">
                <a16:creationId xmlns:a16="http://schemas.microsoft.com/office/drawing/2014/main" id="{A4D6BD20-B3B7-F4C8-29D0-20C6C28E4EB8}"/>
              </a:ext>
            </a:extLst>
          </p:cNvPr>
          <p:cNvSpPr/>
          <p:nvPr/>
        </p:nvSpPr>
        <p:spPr>
          <a:xfrm>
            <a:off x="3717084" y="4581128"/>
            <a:ext cx="936104" cy="3960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lèche : droite 2056">
            <a:extLst>
              <a:ext uri="{FF2B5EF4-FFF2-40B4-BE49-F238E27FC236}">
                <a16:creationId xmlns:a16="http://schemas.microsoft.com/office/drawing/2014/main" id="{0CA574A5-A238-9834-3778-0AD14CBA16A8}"/>
              </a:ext>
            </a:extLst>
          </p:cNvPr>
          <p:cNvSpPr/>
          <p:nvPr/>
        </p:nvSpPr>
        <p:spPr>
          <a:xfrm rot="16200000">
            <a:off x="2213738" y="5535234"/>
            <a:ext cx="630070" cy="378042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ZoneTexte 2057">
            <a:extLst>
              <a:ext uri="{FF2B5EF4-FFF2-40B4-BE49-F238E27FC236}">
                <a16:creationId xmlns:a16="http://schemas.microsoft.com/office/drawing/2014/main" id="{85374796-60D3-8FCE-5504-3CFE41D6383D}"/>
              </a:ext>
            </a:extLst>
          </p:cNvPr>
          <p:cNvSpPr txBox="1"/>
          <p:nvPr/>
        </p:nvSpPr>
        <p:spPr>
          <a:xfrm>
            <a:off x="2087724" y="60572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Données</a:t>
            </a:r>
            <a:r>
              <a:rPr lang="en-US" sz="1200" dirty="0"/>
              <a:t> client</a:t>
            </a:r>
          </a:p>
        </p:txBody>
      </p:sp>
      <p:sp>
        <p:nvSpPr>
          <p:cNvPr id="2059" name="Nuage 2058">
            <a:extLst>
              <a:ext uri="{FF2B5EF4-FFF2-40B4-BE49-F238E27FC236}">
                <a16:creationId xmlns:a16="http://schemas.microsoft.com/office/drawing/2014/main" id="{02C652FE-D74B-1B28-E0A8-6617F21F2FD3}"/>
              </a:ext>
            </a:extLst>
          </p:cNvPr>
          <p:cNvSpPr/>
          <p:nvPr/>
        </p:nvSpPr>
        <p:spPr>
          <a:xfrm>
            <a:off x="7524328" y="4365104"/>
            <a:ext cx="1475656" cy="97210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Utilisateur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2FCB92A-A714-BF7A-2AC8-713E52470B86}"/>
              </a:ext>
            </a:extLst>
          </p:cNvPr>
          <p:cNvSpPr/>
          <p:nvPr/>
        </p:nvSpPr>
        <p:spPr>
          <a:xfrm>
            <a:off x="3757347" y="4979942"/>
            <a:ext cx="765210" cy="50780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unittest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3807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16590" y="421914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3. Développement workflow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924" y="6364825"/>
            <a:ext cx="4255008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F62017C0-08AB-3C32-8116-C180DCED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92D7336-2151-4359-1E9D-F95E31FE34C3}"/>
              </a:ext>
            </a:extLst>
          </p:cNvPr>
          <p:cNvSpPr/>
          <p:nvPr/>
        </p:nvSpPr>
        <p:spPr>
          <a:xfrm>
            <a:off x="143508" y="1700808"/>
            <a:ext cx="1554480" cy="8280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directory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1F252A9-4833-CA06-39D1-C97754E6FA99}"/>
              </a:ext>
            </a:extLst>
          </p:cNvPr>
          <p:cNvSpPr/>
          <p:nvPr/>
        </p:nvSpPr>
        <p:spPr>
          <a:xfrm>
            <a:off x="2519772" y="1700808"/>
            <a:ext cx="1554480" cy="828092"/>
          </a:xfrm>
          <a:prstGeom prst="roundRect">
            <a:avLst/>
          </a:prstGeom>
          <a:solidFill>
            <a:srgbClr val="CCFFCC"/>
          </a:solidFill>
          <a:ln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Staging area</a:t>
            </a:r>
          </a:p>
        </p:txBody>
      </p:sp>
      <p:sp>
        <p:nvSpPr>
          <p:cNvPr id="2052" name="Rectangle : coins arrondis 2051">
            <a:extLst>
              <a:ext uri="{FF2B5EF4-FFF2-40B4-BE49-F238E27FC236}">
                <a16:creationId xmlns:a16="http://schemas.microsoft.com/office/drawing/2014/main" id="{72C3DDE7-6C6A-BB47-6C40-3A55480AFF84}"/>
              </a:ext>
            </a:extLst>
          </p:cNvPr>
          <p:cNvSpPr/>
          <p:nvPr/>
        </p:nvSpPr>
        <p:spPr>
          <a:xfrm>
            <a:off x="4860032" y="1691337"/>
            <a:ext cx="1554480" cy="775026"/>
          </a:xfrm>
          <a:prstGeom prst="roundRect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Git</a:t>
            </a:r>
          </a:p>
        </p:txBody>
      </p:sp>
      <p:sp>
        <p:nvSpPr>
          <p:cNvPr id="2060" name="Rectangle : coins arrondis 2059">
            <a:extLst>
              <a:ext uri="{FF2B5EF4-FFF2-40B4-BE49-F238E27FC236}">
                <a16:creationId xmlns:a16="http://schemas.microsoft.com/office/drawing/2014/main" id="{94B8C968-4E75-69AB-424E-F6D5565CFA3C}"/>
              </a:ext>
            </a:extLst>
          </p:cNvPr>
          <p:cNvSpPr/>
          <p:nvPr/>
        </p:nvSpPr>
        <p:spPr>
          <a:xfrm>
            <a:off x="7200292" y="1664804"/>
            <a:ext cx="1554480" cy="82809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A3299BD5-B2A5-E83C-575A-24A5F5044F92}"/>
              </a:ext>
            </a:extLst>
          </p:cNvPr>
          <p:cNvSpPr/>
          <p:nvPr/>
        </p:nvSpPr>
        <p:spPr>
          <a:xfrm>
            <a:off x="1763688" y="1952836"/>
            <a:ext cx="684076" cy="324036"/>
          </a:xfrm>
          <a:prstGeom prst="rightArrow">
            <a:avLst/>
          </a:prstGeom>
          <a:solidFill>
            <a:schemeClr val="accent3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ADEE5B8B-587A-1CDE-D7EC-09349DBFC780}"/>
              </a:ext>
            </a:extLst>
          </p:cNvPr>
          <p:cNvSpPr/>
          <p:nvPr/>
        </p:nvSpPr>
        <p:spPr>
          <a:xfrm>
            <a:off x="4139952" y="1952836"/>
            <a:ext cx="684076" cy="324036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</a:p>
        </p:txBody>
      </p:sp>
      <p:sp>
        <p:nvSpPr>
          <p:cNvPr id="2064" name="Flèche : droite 2063">
            <a:extLst>
              <a:ext uri="{FF2B5EF4-FFF2-40B4-BE49-F238E27FC236}">
                <a16:creationId xmlns:a16="http://schemas.microsoft.com/office/drawing/2014/main" id="{5072EEDB-0BBD-58F1-36FD-35E96A56E090}"/>
              </a:ext>
            </a:extLst>
          </p:cNvPr>
          <p:cNvSpPr/>
          <p:nvPr/>
        </p:nvSpPr>
        <p:spPr>
          <a:xfrm>
            <a:off x="6444208" y="1772816"/>
            <a:ext cx="684076" cy="3240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</a:p>
        </p:txBody>
      </p:sp>
      <p:sp>
        <p:nvSpPr>
          <p:cNvPr id="2065" name="Flèche : gauche 2064">
            <a:extLst>
              <a:ext uri="{FF2B5EF4-FFF2-40B4-BE49-F238E27FC236}">
                <a16:creationId xmlns:a16="http://schemas.microsoft.com/office/drawing/2014/main" id="{547EC2F0-C5F4-1B02-33B0-2BF0DADDBE50}"/>
              </a:ext>
            </a:extLst>
          </p:cNvPr>
          <p:cNvSpPr/>
          <p:nvPr/>
        </p:nvSpPr>
        <p:spPr>
          <a:xfrm>
            <a:off x="6444208" y="2096852"/>
            <a:ext cx="648072" cy="360040"/>
          </a:xfrm>
          <a:prstGeom prst="leftArrow">
            <a:avLst/>
          </a:prstGeom>
          <a:solidFill>
            <a:srgbClr val="FF99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Fetch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6" name="Flèche : gauche 2065">
            <a:extLst>
              <a:ext uri="{FF2B5EF4-FFF2-40B4-BE49-F238E27FC236}">
                <a16:creationId xmlns:a16="http://schemas.microsoft.com/office/drawing/2014/main" id="{341B04A5-AB83-239D-AFC4-A0863225A191}"/>
              </a:ext>
            </a:extLst>
          </p:cNvPr>
          <p:cNvSpPr/>
          <p:nvPr/>
        </p:nvSpPr>
        <p:spPr>
          <a:xfrm>
            <a:off x="1223628" y="1268760"/>
            <a:ext cx="3852428" cy="360040"/>
          </a:xfrm>
          <a:prstGeom prst="leftArrow">
            <a:avLst/>
          </a:prstGeom>
          <a:solidFill>
            <a:srgbClr val="FF99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Checkout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7" name="Flèche : gauche 2066">
            <a:extLst>
              <a:ext uri="{FF2B5EF4-FFF2-40B4-BE49-F238E27FC236}">
                <a16:creationId xmlns:a16="http://schemas.microsoft.com/office/drawing/2014/main" id="{C238B5B9-AB72-622C-2A55-6A5727C28A28}"/>
              </a:ext>
            </a:extLst>
          </p:cNvPr>
          <p:cNvSpPr/>
          <p:nvPr/>
        </p:nvSpPr>
        <p:spPr>
          <a:xfrm>
            <a:off x="1583668" y="2636912"/>
            <a:ext cx="5724636" cy="36004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FAA1735-81BB-CCAB-8311-BAB924BA7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914" y="3537012"/>
            <a:ext cx="9144000" cy="1499809"/>
          </a:xfrm>
          <a:prstGeom prst="rect">
            <a:avLst/>
          </a:prstGeom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75A35A47-AB10-287F-AD43-41DEA61C5611}"/>
              </a:ext>
            </a:extLst>
          </p:cNvPr>
          <p:cNvSpPr/>
          <p:nvPr/>
        </p:nvSpPr>
        <p:spPr>
          <a:xfrm>
            <a:off x="6381076" y="1195191"/>
            <a:ext cx="765210" cy="50780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unittest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FEAE7DE-374A-D8F7-B990-174C57678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51" y="2962509"/>
            <a:ext cx="2961801" cy="375905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EC2F19B-C4DC-C9DC-7833-FB59F6D9917F}"/>
              </a:ext>
            </a:extLst>
          </p:cNvPr>
          <p:cNvSpPr txBox="1"/>
          <p:nvPr/>
        </p:nvSpPr>
        <p:spPr>
          <a:xfrm>
            <a:off x="978688" y="5312270"/>
            <a:ext cx="4588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hlinkClick r:id="rId6"/>
              </a:rPr>
              <a:t>https://github.com/sefirotha/OC-DS-P7</a:t>
            </a:r>
            <a:endParaRPr lang="fr-CA" dirty="0"/>
          </a:p>
        </p:txBody>
      </p:sp>
      <p:pic>
        <p:nvPicPr>
          <p:cNvPr id="7" name="Picture 10" descr="GitHub is Now Being Used by Over 100 Million Developers - Thurrott.com">
            <a:extLst>
              <a:ext uri="{FF2B5EF4-FFF2-40B4-BE49-F238E27FC236}">
                <a16:creationId xmlns:a16="http://schemas.microsoft.com/office/drawing/2014/main" id="{95338ADD-90BA-0106-9B8E-F23080E4A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t="23689" r="7082" b="25746"/>
          <a:stretch/>
        </p:blipFill>
        <p:spPr bwMode="auto">
          <a:xfrm>
            <a:off x="323528" y="5382548"/>
            <a:ext cx="684076" cy="2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02256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16590" y="421914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3. Déploiement - workflow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924" y="6364825"/>
            <a:ext cx="4255008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F62017C0-08AB-3C32-8116-C180DCED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70057A3-2A80-EEF5-D18D-AE41212531C0}"/>
              </a:ext>
            </a:extLst>
          </p:cNvPr>
          <p:cNvSpPr txBox="1"/>
          <p:nvPr/>
        </p:nvSpPr>
        <p:spPr>
          <a:xfrm>
            <a:off x="1484784" y="4663224"/>
            <a:ext cx="6174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hlinkClick r:id="rId4"/>
              </a:rPr>
              <a:t>https://credict-score-eb-e593e2243d0a.herokuapp.com/</a:t>
            </a:r>
            <a:endParaRPr lang="fr-CA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5DE7001-858F-B8AF-6810-2C8A1EE9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1686796"/>
            <a:ext cx="5148064" cy="272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5900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CBD205B-D357-681A-9B59-29EE2083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B2180CC6-B58A-EFAA-302B-34F2197D963D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9B06D765-B6F3-0F91-7D27-EC4D5E23E724}"/>
              </a:ext>
            </a:extLst>
          </p:cNvPr>
          <p:cNvSpPr txBox="1"/>
          <p:nvPr/>
        </p:nvSpPr>
        <p:spPr>
          <a:xfrm>
            <a:off x="1753136" y="1700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338516-086A-B1B0-831C-4EA636ECB1C4}"/>
              </a:ext>
            </a:extLst>
          </p:cNvPr>
          <p:cNvSpPr txBox="1"/>
          <p:nvPr/>
        </p:nvSpPr>
        <p:spPr>
          <a:xfrm>
            <a:off x="2101732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7FDE08-7272-A122-C1D4-893F2474DF2C}"/>
              </a:ext>
            </a:extLst>
          </p:cNvPr>
          <p:cNvSpPr txBox="1"/>
          <p:nvPr/>
        </p:nvSpPr>
        <p:spPr>
          <a:xfrm>
            <a:off x="2256005" y="32443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D3E330-9840-977A-C8BC-C8E1AC127BE7}"/>
              </a:ext>
            </a:extLst>
          </p:cNvPr>
          <p:cNvSpPr txBox="1"/>
          <p:nvPr/>
        </p:nvSpPr>
        <p:spPr>
          <a:xfrm>
            <a:off x="2124556" y="39957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87D8FB-604D-8099-2632-709C62A4142D}"/>
              </a:ext>
            </a:extLst>
          </p:cNvPr>
          <p:cNvSpPr txBox="1"/>
          <p:nvPr/>
        </p:nvSpPr>
        <p:spPr>
          <a:xfrm>
            <a:off x="1753136" y="4787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8EA6A-A251-0A8C-5F0F-4E9887D1DE21}"/>
              </a:ext>
            </a:extLst>
          </p:cNvPr>
          <p:cNvSpPr/>
          <p:nvPr/>
        </p:nvSpPr>
        <p:spPr>
          <a:xfrm>
            <a:off x="43440" y="3068960"/>
            <a:ext cx="8316924" cy="151216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8E13DA7-F87E-1424-FA5B-B20093561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FCD622-5251-C3DA-8B9A-8077E1BF104E}"/>
              </a:ext>
            </a:extLst>
          </p:cNvPr>
          <p:cNvSpPr/>
          <p:nvPr/>
        </p:nvSpPr>
        <p:spPr>
          <a:xfrm>
            <a:off x="251520" y="1441876"/>
            <a:ext cx="8316924" cy="162708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414817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CBD205B-D357-681A-9B59-29EE2083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B2180CC6-B58A-EFAA-302B-34F2197D963D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9B06D765-B6F3-0F91-7D27-EC4D5E23E724}"/>
              </a:ext>
            </a:extLst>
          </p:cNvPr>
          <p:cNvSpPr txBox="1"/>
          <p:nvPr/>
        </p:nvSpPr>
        <p:spPr>
          <a:xfrm>
            <a:off x="1753136" y="1700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338516-086A-B1B0-831C-4EA636ECB1C4}"/>
              </a:ext>
            </a:extLst>
          </p:cNvPr>
          <p:cNvSpPr txBox="1"/>
          <p:nvPr/>
        </p:nvSpPr>
        <p:spPr>
          <a:xfrm>
            <a:off x="2101732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7FDE08-7272-A122-C1D4-893F2474DF2C}"/>
              </a:ext>
            </a:extLst>
          </p:cNvPr>
          <p:cNvSpPr txBox="1"/>
          <p:nvPr/>
        </p:nvSpPr>
        <p:spPr>
          <a:xfrm>
            <a:off x="2256005" y="32443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D3E330-9840-977A-C8BC-C8E1AC127BE7}"/>
              </a:ext>
            </a:extLst>
          </p:cNvPr>
          <p:cNvSpPr txBox="1"/>
          <p:nvPr/>
        </p:nvSpPr>
        <p:spPr>
          <a:xfrm>
            <a:off x="2124556" y="39957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87D8FB-604D-8099-2632-709C62A4142D}"/>
              </a:ext>
            </a:extLst>
          </p:cNvPr>
          <p:cNvSpPr txBox="1"/>
          <p:nvPr/>
        </p:nvSpPr>
        <p:spPr>
          <a:xfrm>
            <a:off x="1753136" y="4787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8EA6A-A251-0A8C-5F0F-4E9887D1DE21}"/>
              </a:ext>
            </a:extLst>
          </p:cNvPr>
          <p:cNvSpPr/>
          <p:nvPr/>
        </p:nvSpPr>
        <p:spPr>
          <a:xfrm>
            <a:off x="431540" y="2311898"/>
            <a:ext cx="8316924" cy="345736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8E13DA7-F87E-1424-FA5B-B20093561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1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16590" y="421914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4. Conclusion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924" y="6364825"/>
            <a:ext cx="4255008" cy="365125"/>
          </a:xfrm>
        </p:spPr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F62017C0-08AB-3C32-8116-C180DCED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036DAA7D-AF5E-5343-B30E-57899392E3D2}"/>
              </a:ext>
            </a:extLst>
          </p:cNvPr>
          <p:cNvSpPr/>
          <p:nvPr/>
        </p:nvSpPr>
        <p:spPr>
          <a:xfrm>
            <a:off x="359532" y="1191701"/>
            <a:ext cx="324036" cy="32403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E2F59F-D978-0AA0-9914-C3F27A04B40F}"/>
              </a:ext>
            </a:extLst>
          </p:cNvPr>
          <p:cNvSpPr txBox="1"/>
          <p:nvPr/>
        </p:nvSpPr>
        <p:spPr>
          <a:xfrm>
            <a:off x="791580" y="1169053"/>
            <a:ext cx="817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271A38"/>
                </a:solidFill>
                <a:latin typeface="Inter"/>
              </a:rPr>
              <a:t>Problématique de classification binaire avec classes déséquilibrées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3A96703-0798-177B-2EFF-F0A32404F789}"/>
              </a:ext>
            </a:extLst>
          </p:cNvPr>
          <p:cNvSpPr/>
          <p:nvPr/>
        </p:nvSpPr>
        <p:spPr>
          <a:xfrm>
            <a:off x="359532" y="1844824"/>
            <a:ext cx="324036" cy="32403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ED47FC4-2D74-633F-6A26-8F91AA4F5750}"/>
              </a:ext>
            </a:extLst>
          </p:cNvPr>
          <p:cNvSpPr txBox="1"/>
          <p:nvPr/>
        </p:nvSpPr>
        <p:spPr>
          <a:xfrm>
            <a:off x="791579" y="1844824"/>
            <a:ext cx="817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271A38"/>
                </a:solidFill>
                <a:latin typeface="Inter"/>
              </a:rPr>
              <a:t>Modèle LGBM optimisé sur la base du score métier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713D83-4613-E5CA-8341-289E2CD2108F}"/>
              </a:ext>
            </a:extLst>
          </p:cNvPr>
          <p:cNvSpPr txBox="1"/>
          <p:nvPr/>
        </p:nvSpPr>
        <p:spPr>
          <a:xfrm>
            <a:off x="964832" y="3384041"/>
            <a:ext cx="8170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271A38"/>
                </a:solidFill>
                <a:latin typeface="Inter"/>
              </a:rPr>
              <a:t>Optimisation du </a:t>
            </a:r>
            <a:r>
              <a:rPr lang="fr-CA" b="1" dirty="0" err="1">
                <a:solidFill>
                  <a:srgbClr val="271A38"/>
                </a:solidFill>
                <a:latin typeface="Inter"/>
              </a:rPr>
              <a:t>dashboard</a:t>
            </a:r>
            <a:r>
              <a:rPr lang="fr-CA" b="1" dirty="0">
                <a:solidFill>
                  <a:srgbClr val="271A38"/>
                </a:solidFill>
                <a:latin typeface="Inter"/>
              </a:rPr>
              <a:t> : rapidité, charte graphique</a:t>
            </a:r>
          </a:p>
          <a:p>
            <a:r>
              <a:rPr lang="fr-CA" b="1" dirty="0">
                <a:solidFill>
                  <a:srgbClr val="271A38"/>
                </a:solidFill>
                <a:latin typeface="Inter"/>
              </a:rPr>
              <a:t>Mise en place d’un suivi pour plan de maintenance</a:t>
            </a:r>
          </a:p>
          <a:p>
            <a:r>
              <a:rPr lang="fr-CA" b="1" dirty="0">
                <a:solidFill>
                  <a:srgbClr val="271A38"/>
                </a:solidFill>
                <a:latin typeface="Inter"/>
              </a:rPr>
              <a:t>Intégrer le data drift dans les tests unitaires</a:t>
            </a:r>
          </a:p>
          <a:p>
            <a:r>
              <a:rPr lang="fr-CA" b="1" dirty="0">
                <a:solidFill>
                  <a:srgbClr val="271A38"/>
                </a:solidFill>
                <a:latin typeface="Inter"/>
              </a:rPr>
              <a:t>Affiner la métrique métier avec des experts</a:t>
            </a:r>
          </a:p>
          <a:p>
            <a:r>
              <a:rPr lang="fr-CA" b="1" dirty="0">
                <a:solidFill>
                  <a:srgbClr val="271A38"/>
                </a:solidFill>
                <a:latin typeface="Inter"/>
              </a:rPr>
              <a:t>Optimiser le choix de certaines variables:</a:t>
            </a:r>
          </a:p>
          <a:p>
            <a:r>
              <a:rPr lang="fr-CA" b="1" dirty="0">
                <a:solidFill>
                  <a:srgbClr val="271A38"/>
                </a:solidFill>
                <a:latin typeface="Inter"/>
              </a:rPr>
              <a:t>   Interprétabilité des variables des sources externes</a:t>
            </a:r>
          </a:p>
          <a:p>
            <a:r>
              <a:rPr lang="fr-CA" b="1" dirty="0">
                <a:solidFill>
                  <a:srgbClr val="271A38"/>
                </a:solidFill>
                <a:latin typeface="Inter"/>
              </a:rPr>
              <a:t>   Légalité de certaines variables discriminantes (sexe)</a:t>
            </a:r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283DA54-1FA1-BA2B-9F86-34F1DF13AF94}"/>
              </a:ext>
            </a:extLst>
          </p:cNvPr>
          <p:cNvSpPr/>
          <p:nvPr/>
        </p:nvSpPr>
        <p:spPr>
          <a:xfrm>
            <a:off x="793667" y="3506681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0E64EEC-C124-CCFB-D249-44E811C2087E}"/>
              </a:ext>
            </a:extLst>
          </p:cNvPr>
          <p:cNvSpPr/>
          <p:nvPr/>
        </p:nvSpPr>
        <p:spPr>
          <a:xfrm>
            <a:off x="373949" y="2960948"/>
            <a:ext cx="324036" cy="32403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E979ABE-F16F-7DE0-7F38-29E77769E95F}"/>
              </a:ext>
            </a:extLst>
          </p:cNvPr>
          <p:cNvSpPr txBox="1"/>
          <p:nvPr/>
        </p:nvSpPr>
        <p:spPr>
          <a:xfrm>
            <a:off x="786204" y="2920910"/>
            <a:ext cx="817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271A38"/>
                </a:solidFill>
                <a:latin typeface="Inter"/>
              </a:rPr>
              <a:t>Améliorations et discussions</a:t>
            </a:r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586D08F-3F8D-8075-65D2-29CA5A8690DF}"/>
              </a:ext>
            </a:extLst>
          </p:cNvPr>
          <p:cNvSpPr/>
          <p:nvPr/>
        </p:nvSpPr>
        <p:spPr>
          <a:xfrm>
            <a:off x="793667" y="378872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C3BF279-5632-43AC-2453-06DDA3D1158A}"/>
              </a:ext>
            </a:extLst>
          </p:cNvPr>
          <p:cNvSpPr/>
          <p:nvPr/>
        </p:nvSpPr>
        <p:spPr>
          <a:xfrm>
            <a:off x="786204" y="4066821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852C5BD-9B78-D94A-4986-C7EA588FF9F5}"/>
              </a:ext>
            </a:extLst>
          </p:cNvPr>
          <p:cNvSpPr/>
          <p:nvPr/>
        </p:nvSpPr>
        <p:spPr>
          <a:xfrm>
            <a:off x="786204" y="4309704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AA63137-FE5E-C2CA-36AA-B078DD2BE3A3}"/>
              </a:ext>
            </a:extLst>
          </p:cNvPr>
          <p:cNvSpPr/>
          <p:nvPr/>
        </p:nvSpPr>
        <p:spPr>
          <a:xfrm>
            <a:off x="793667" y="458276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8985362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010" y="1567958"/>
            <a:ext cx="3519980" cy="372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questions ?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B2E5473-6182-9546-D65D-5B010F9B9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1. Mission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80FA37D-F95F-86ED-9BD2-FAEF9F086567}"/>
              </a:ext>
            </a:extLst>
          </p:cNvPr>
          <p:cNvSpPr txBox="1"/>
          <p:nvPr/>
        </p:nvSpPr>
        <p:spPr>
          <a:xfrm>
            <a:off x="1092200" y="875104"/>
            <a:ext cx="8170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271A38"/>
                </a:solidFill>
                <a:latin typeface="Inter"/>
              </a:rPr>
              <a:t>Contexte</a:t>
            </a:r>
            <a:r>
              <a:rPr lang="fr-CA" b="1" dirty="0"/>
              <a:t>:</a:t>
            </a:r>
          </a:p>
          <a:p>
            <a:r>
              <a:rPr lang="fr-CA" b="1" i="0" dirty="0">
                <a:solidFill>
                  <a:srgbClr val="271A38"/>
                </a:solidFill>
                <a:effectLst/>
                <a:latin typeface="Inter"/>
              </a:rPr>
              <a:t>Prêt à dépenser </a:t>
            </a:r>
            <a:r>
              <a:rPr lang="fr-CA" dirty="0">
                <a:solidFill>
                  <a:srgbClr val="271A38"/>
                </a:solidFill>
                <a:latin typeface="Inter"/>
              </a:rPr>
              <a:t> est une société</a:t>
            </a:r>
            <a:r>
              <a:rPr lang="fr-CA" b="0" i="0" dirty="0">
                <a:solidFill>
                  <a:srgbClr val="271A38"/>
                </a:solidFill>
                <a:effectLst/>
                <a:latin typeface="Inter"/>
              </a:rPr>
              <a:t> qui propose des crédits à la consommation pour des personnes ayant peu ou pas du tout d'historique de prêt</a:t>
            </a:r>
            <a:endParaRPr lang="fr-FR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BEA9F90-14C9-544F-9173-4069825B75CC}"/>
              </a:ext>
            </a:extLst>
          </p:cNvPr>
          <p:cNvSpPr txBox="1"/>
          <p:nvPr/>
        </p:nvSpPr>
        <p:spPr>
          <a:xfrm>
            <a:off x="539552" y="4003984"/>
            <a:ext cx="6560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dirty="0">
              <a:solidFill>
                <a:srgbClr val="271A38"/>
              </a:solidFill>
              <a:latin typeface="Inter"/>
            </a:endParaRPr>
          </a:p>
          <a:p>
            <a:r>
              <a:rPr lang="fr-CA" b="1" u="sng" dirty="0"/>
              <a:t>Objectifs</a:t>
            </a:r>
            <a:r>
              <a:rPr lang="fr-CA" b="1" dirty="0"/>
              <a:t>:</a:t>
            </a:r>
          </a:p>
          <a:p>
            <a:pPr algn="just"/>
            <a:r>
              <a:rPr lang="fr-CA" dirty="0">
                <a:solidFill>
                  <a:srgbClr val="271A38"/>
                </a:solidFill>
                <a:latin typeface="Inter"/>
              </a:rPr>
              <a:t>Étayer la décision</a:t>
            </a:r>
          </a:p>
          <a:p>
            <a:pPr algn="just"/>
            <a:endParaRPr lang="fr-CA" b="0" i="0" dirty="0">
              <a:solidFill>
                <a:srgbClr val="271A38"/>
              </a:solidFill>
              <a:effectLst/>
              <a:latin typeface="Inter"/>
            </a:endParaRPr>
          </a:p>
          <a:p>
            <a:pPr algn="just"/>
            <a:r>
              <a:rPr lang="fr-CA" b="0" i="0" dirty="0">
                <a:solidFill>
                  <a:srgbClr val="271A38"/>
                </a:solidFill>
                <a:effectLst/>
                <a:latin typeface="Inter"/>
              </a:rPr>
              <a:t>Améliorer la relation client en faisant preuve de transparence</a:t>
            </a:r>
            <a:endParaRPr lang="fr-CA" b="1" i="0" dirty="0">
              <a:solidFill>
                <a:srgbClr val="271A38"/>
              </a:solidFill>
              <a:effectLst/>
              <a:latin typeface="Inter"/>
            </a:endParaRPr>
          </a:p>
          <a:p>
            <a:pPr algn="just"/>
            <a:endParaRPr lang="fr-CA" b="1" dirty="0">
              <a:solidFill>
                <a:srgbClr val="271A38"/>
              </a:solidFill>
              <a:latin typeface="Inter"/>
            </a:endParaRPr>
          </a:p>
          <a:p>
            <a:pPr algn="just"/>
            <a:r>
              <a:rPr lang="fr-CA" dirty="0">
                <a:solidFill>
                  <a:srgbClr val="271A38"/>
                </a:solidFill>
                <a:latin typeface="Inter"/>
              </a:rPr>
              <a:t>Faciliter la compréhension du résultat avec le tableau de bord</a:t>
            </a: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EA06C4-3E84-B40A-FE4F-D7BECCFE5483}"/>
              </a:ext>
            </a:extLst>
          </p:cNvPr>
          <p:cNvSpPr/>
          <p:nvPr/>
        </p:nvSpPr>
        <p:spPr>
          <a:xfrm>
            <a:off x="323552" y="4658344"/>
            <a:ext cx="216000" cy="216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117CDBC-A5E2-A7FE-B25A-79B7428A6151}"/>
              </a:ext>
            </a:extLst>
          </p:cNvPr>
          <p:cNvSpPr/>
          <p:nvPr/>
        </p:nvSpPr>
        <p:spPr>
          <a:xfrm>
            <a:off x="323552" y="5211616"/>
            <a:ext cx="216000" cy="216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2E4AA1B-8FED-FCD0-4B67-9F0AC10CD412}"/>
              </a:ext>
            </a:extLst>
          </p:cNvPr>
          <p:cNvSpPr/>
          <p:nvPr/>
        </p:nvSpPr>
        <p:spPr>
          <a:xfrm>
            <a:off x="323552" y="5753079"/>
            <a:ext cx="216000" cy="216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82E947-87E2-76F2-F211-DE724216C9DD}"/>
              </a:ext>
            </a:extLst>
          </p:cNvPr>
          <p:cNvSpPr txBox="1"/>
          <p:nvPr/>
        </p:nvSpPr>
        <p:spPr>
          <a:xfrm>
            <a:off x="123826" y="2111199"/>
            <a:ext cx="8170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271A38"/>
                </a:solidFill>
                <a:latin typeface="Inter"/>
              </a:rPr>
              <a:t>Mission</a:t>
            </a:r>
            <a:r>
              <a:rPr lang="fr-CA" b="1" dirty="0"/>
              <a:t>:</a:t>
            </a:r>
          </a:p>
          <a:p>
            <a:r>
              <a:rPr lang="fr-CA" i="0" dirty="0">
                <a:solidFill>
                  <a:srgbClr val="271A38"/>
                </a:solidFill>
                <a:effectLst/>
                <a:latin typeface="Inter"/>
              </a:rPr>
              <a:t>Produire un modèle de prédiction de la probabilité de défaut de paiement d’un demandeur de crédit </a:t>
            </a:r>
          </a:p>
          <a:p>
            <a:r>
              <a:rPr lang="fr-CA" i="0" dirty="0">
                <a:solidFill>
                  <a:srgbClr val="271A38"/>
                </a:solidFill>
                <a:effectLst/>
                <a:latin typeface="Inter"/>
              </a:rPr>
              <a:t>Déployer une api et un tableau de bord interactif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D326BB-16F0-F640-E898-F83A52561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C15E6AD-E0D8-F387-E6C5-6F59C0A4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" y="888921"/>
            <a:ext cx="1005879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454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CF6C7D53-3F4D-86C3-951C-E13A57977126}"/>
              </a:ext>
            </a:extLst>
          </p:cNvPr>
          <p:cNvSpPr txBox="1"/>
          <p:nvPr/>
        </p:nvSpPr>
        <p:spPr>
          <a:xfrm>
            <a:off x="4414045" y="3248692"/>
            <a:ext cx="45119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fr-CA" i="0" dirty="0">
              <a:solidFill>
                <a:srgbClr val="271A38"/>
              </a:solidFill>
              <a:effectLst/>
              <a:latin typeface="Inter"/>
            </a:endParaRPr>
          </a:p>
          <a:p>
            <a:pPr algn="just"/>
            <a:r>
              <a:rPr lang="fr-CA" i="0" dirty="0">
                <a:solidFill>
                  <a:srgbClr val="271A38"/>
                </a:solidFill>
                <a:effectLst/>
                <a:latin typeface="Inter"/>
              </a:rPr>
              <a:t>Mettre en œuvre une analyse du data drift pour anticiper des mises à jour du modèle</a:t>
            </a: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BEA9F90-14C9-544F-9173-4069825B75CC}"/>
              </a:ext>
            </a:extLst>
          </p:cNvPr>
          <p:cNvSpPr txBox="1"/>
          <p:nvPr/>
        </p:nvSpPr>
        <p:spPr>
          <a:xfrm>
            <a:off x="611560" y="872716"/>
            <a:ext cx="8100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dirty="0">
              <a:solidFill>
                <a:srgbClr val="271A38"/>
              </a:solidFill>
              <a:latin typeface="Inter"/>
            </a:endParaRPr>
          </a:p>
          <a:p>
            <a:r>
              <a:rPr lang="fr-CA" b="1" u="sng" dirty="0"/>
              <a:t>Les enjeux</a:t>
            </a:r>
            <a:r>
              <a:rPr lang="fr-CA" b="1" dirty="0"/>
              <a:t>:</a:t>
            </a:r>
          </a:p>
          <a:p>
            <a:pPr algn="just"/>
            <a:r>
              <a:rPr lang="fr-CA" dirty="0">
                <a:solidFill>
                  <a:srgbClr val="271A38"/>
                </a:solidFill>
                <a:latin typeface="Inter"/>
              </a:rPr>
              <a:t>Mettre en place une démarche de type </a:t>
            </a:r>
            <a:r>
              <a:rPr lang="fr-CA" dirty="0" err="1">
                <a:solidFill>
                  <a:srgbClr val="271A38"/>
                </a:solidFill>
                <a:latin typeface="Inter"/>
              </a:rPr>
              <a:t>MLops</a:t>
            </a:r>
            <a:r>
              <a:rPr lang="fr-CA" dirty="0">
                <a:solidFill>
                  <a:srgbClr val="271A38"/>
                </a:solidFill>
                <a:latin typeface="Inter"/>
              </a:rPr>
              <a:t> pour suivre l’évolution du modèle</a:t>
            </a: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  <a:p>
            <a:pPr algn="just"/>
            <a:endParaRPr lang="fr-CA" i="0" dirty="0">
              <a:solidFill>
                <a:srgbClr val="271A38"/>
              </a:solidFill>
              <a:effectLst/>
              <a:latin typeface="Inter"/>
            </a:endParaRPr>
          </a:p>
          <a:p>
            <a:pPr algn="just"/>
            <a:endParaRPr lang="fr-CA" i="0" dirty="0">
              <a:solidFill>
                <a:srgbClr val="271A38"/>
              </a:solidFill>
              <a:effectLst/>
              <a:latin typeface="Inter"/>
            </a:endParaRP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  <a:p>
            <a:pPr algn="just"/>
            <a:endParaRPr lang="fr-CA" i="0" dirty="0">
              <a:solidFill>
                <a:srgbClr val="271A38"/>
              </a:solidFill>
              <a:effectLst/>
              <a:latin typeface="Inter"/>
            </a:endParaRP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  <a:p>
            <a:pPr algn="just"/>
            <a:endParaRPr lang="fr-CA" dirty="0">
              <a:solidFill>
                <a:srgbClr val="271A38"/>
              </a:solidFill>
              <a:latin typeface="Inter"/>
            </a:endParaRPr>
          </a:p>
        </p:txBody>
      </p:sp>
      <p:pic>
        <p:nvPicPr>
          <p:cNvPr id="1026" name="Picture 2" descr="What is MLOps? A Complete Hands-On Guide | CloudxLab Blog">
            <a:extLst>
              <a:ext uri="{FF2B5EF4-FFF2-40B4-BE49-F238E27FC236}">
                <a16:creationId xmlns:a16="http://schemas.microsoft.com/office/drawing/2014/main" id="{160CB02E-E0ED-C87F-8688-2CBA8E603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3" r="782" b="4851"/>
          <a:stretch/>
        </p:blipFill>
        <p:spPr bwMode="auto">
          <a:xfrm>
            <a:off x="2201292" y="1741032"/>
            <a:ext cx="4644516" cy="160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1. Mission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EA06C4-3E84-B40A-FE4F-D7BECCFE5483}"/>
              </a:ext>
            </a:extLst>
          </p:cNvPr>
          <p:cNvSpPr/>
          <p:nvPr/>
        </p:nvSpPr>
        <p:spPr>
          <a:xfrm>
            <a:off x="276120" y="1501286"/>
            <a:ext cx="324036" cy="32403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117CDBC-A5E2-A7FE-B25A-79B7428A6151}"/>
              </a:ext>
            </a:extLst>
          </p:cNvPr>
          <p:cNvSpPr/>
          <p:nvPr/>
        </p:nvSpPr>
        <p:spPr>
          <a:xfrm>
            <a:off x="4045300" y="3604447"/>
            <a:ext cx="324036" cy="32403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2E4AA1B-8FED-FCD0-4B67-9F0AC10CD412}"/>
              </a:ext>
            </a:extLst>
          </p:cNvPr>
          <p:cNvSpPr/>
          <p:nvPr/>
        </p:nvSpPr>
        <p:spPr>
          <a:xfrm>
            <a:off x="403395" y="5857274"/>
            <a:ext cx="324036" cy="32403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3</a:t>
            </a:r>
          </a:p>
        </p:txBody>
      </p:sp>
      <p:pic>
        <p:nvPicPr>
          <p:cNvPr id="1028" name="Picture 4" descr="Understanding Data Drift and Model Drift: Drift Detection in Python |  DataCamp">
            <a:extLst>
              <a:ext uri="{FF2B5EF4-FFF2-40B4-BE49-F238E27FC236}">
                <a16:creationId xmlns:a16="http://schemas.microsoft.com/office/drawing/2014/main" id="{B3E5259D-55C2-7A53-1605-5C2BF32B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95" y="3315339"/>
            <a:ext cx="3497242" cy="23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66DCB3B-3C0D-269C-1E08-8019DEE1D21E}"/>
              </a:ext>
            </a:extLst>
          </p:cNvPr>
          <p:cNvSpPr txBox="1"/>
          <p:nvPr/>
        </p:nvSpPr>
        <p:spPr>
          <a:xfrm>
            <a:off x="727430" y="5710019"/>
            <a:ext cx="5248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CA" dirty="0">
                <a:solidFill>
                  <a:srgbClr val="271A38"/>
                </a:solidFill>
                <a:latin typeface="Inter"/>
              </a:rPr>
              <a:t>Mettre en place un score métier représentatif des enjeux de la mission</a:t>
            </a:r>
          </a:p>
        </p:txBody>
      </p:sp>
      <p:pic>
        <p:nvPicPr>
          <p:cNvPr id="1030" name="Picture 6" descr="Matrice de confusion / Confusion matrix pour le Machine Learning">
            <a:extLst>
              <a:ext uri="{FF2B5EF4-FFF2-40B4-BE49-F238E27FC236}">
                <a16:creationId xmlns:a16="http://schemas.microsoft.com/office/drawing/2014/main" id="{B197F66E-D387-7893-8114-D73943948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95" y="5503867"/>
            <a:ext cx="3466342" cy="88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A78B5A8-2BA0-9108-6C27-60611B330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341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1. Processus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81F50F-5A9C-75A5-808D-2AE0A6A4F6EF}"/>
              </a:ext>
            </a:extLst>
          </p:cNvPr>
          <p:cNvSpPr txBox="1"/>
          <p:nvPr/>
        </p:nvSpPr>
        <p:spPr>
          <a:xfrm>
            <a:off x="4654724" y="1120240"/>
            <a:ext cx="216000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</a:p>
          <a:p>
            <a:pPr algn="ctr"/>
            <a:endParaRPr lang="fr-CA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FDEA89-A52E-4453-8491-4D5ECFED71AF}"/>
              </a:ext>
            </a:extLst>
          </p:cNvPr>
          <p:cNvSpPr txBox="1"/>
          <p:nvPr/>
        </p:nvSpPr>
        <p:spPr>
          <a:xfrm>
            <a:off x="6897351" y="1127461"/>
            <a:ext cx="2160000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Déploiement</a:t>
            </a:r>
          </a:p>
          <a:p>
            <a:pPr algn="ctr"/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89FBEE6-E8EB-CF84-3F03-4352DFA6B347}"/>
              </a:ext>
            </a:extLst>
          </p:cNvPr>
          <p:cNvSpPr txBox="1"/>
          <p:nvPr/>
        </p:nvSpPr>
        <p:spPr>
          <a:xfrm>
            <a:off x="171791" y="1108978"/>
            <a:ext cx="2160000" cy="646331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pPr algn="ctr"/>
            <a:endParaRPr lang="fr-CA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940D2CD-EA6E-3586-D132-F0511A1E293A}"/>
              </a:ext>
            </a:extLst>
          </p:cNvPr>
          <p:cNvSpPr txBox="1"/>
          <p:nvPr/>
        </p:nvSpPr>
        <p:spPr>
          <a:xfrm>
            <a:off x="2413644" y="1114565"/>
            <a:ext cx="21600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Pré-traitement</a:t>
            </a:r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B4BC390F-4FED-D1FE-EF7E-3D07A52324D0}"/>
              </a:ext>
            </a:extLst>
          </p:cNvPr>
          <p:cNvSpPr/>
          <p:nvPr/>
        </p:nvSpPr>
        <p:spPr>
          <a:xfrm rot="10800000">
            <a:off x="972105" y="1513942"/>
            <a:ext cx="7618655" cy="252628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2726806-794D-104E-BAF4-C65A85E26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DC00AF37-E8A4-7E9B-859D-B229754B6A97}"/>
              </a:ext>
            </a:extLst>
          </p:cNvPr>
          <p:cNvGrpSpPr/>
          <p:nvPr/>
        </p:nvGrpSpPr>
        <p:grpSpPr>
          <a:xfrm>
            <a:off x="2414591" y="1829864"/>
            <a:ext cx="2158106" cy="3325624"/>
            <a:chOff x="2440929" y="2417811"/>
            <a:chExt cx="2158106" cy="33256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A2DAB68-BF1A-7ECF-A90D-CF82E5F2000A}"/>
                </a:ext>
              </a:extLst>
            </p:cNvPr>
            <p:cNvSpPr/>
            <p:nvPr/>
          </p:nvSpPr>
          <p:spPr>
            <a:xfrm>
              <a:off x="2454774" y="2703665"/>
              <a:ext cx="2133189" cy="6686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engineering</a:t>
              </a:r>
            </a:p>
            <a:p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 auto</a:t>
              </a:r>
            </a:p>
            <a:p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Assemblage</a:t>
              </a:r>
              <a:endParaRPr lang="fr-C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FB137323-7A10-07BF-E99F-ECD584A5ABC1}"/>
                </a:ext>
              </a:extLst>
            </p:cNvPr>
            <p:cNvSpPr txBox="1"/>
            <p:nvPr/>
          </p:nvSpPr>
          <p:spPr>
            <a:xfrm>
              <a:off x="2449542" y="2417811"/>
              <a:ext cx="2143652" cy="2769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fr-CA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6CA6EA24-00A5-ADC6-9BE3-7AE215D8CFCD}"/>
                </a:ext>
              </a:extLst>
            </p:cNvPr>
            <p:cNvSpPr txBox="1"/>
            <p:nvPr/>
          </p:nvSpPr>
          <p:spPr>
            <a:xfrm>
              <a:off x="2455656" y="4459469"/>
              <a:ext cx="2131427" cy="3077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CA" sz="1400" dirty="0"/>
                <a:t>Nettoyage</a:t>
              </a:r>
              <a:endParaRPr lang="fr-CA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CB97D50-5D7E-432E-1066-21C966DBC581}"/>
                </a:ext>
              </a:extLst>
            </p:cNvPr>
            <p:cNvSpPr/>
            <p:nvPr/>
          </p:nvSpPr>
          <p:spPr>
            <a:xfrm>
              <a:off x="2467608" y="4776101"/>
              <a:ext cx="2131427" cy="967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Imputation</a:t>
              </a:r>
            </a:p>
            <a:p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Valeurs aberrantes</a:t>
              </a:r>
            </a:p>
            <a:p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Encodage</a:t>
              </a:r>
            </a:p>
            <a:p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Colinéarité</a:t>
              </a:r>
            </a:p>
            <a:p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Équilibrage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6D7773-B827-01D4-9008-B20512195C1C}"/>
                </a:ext>
              </a:extLst>
            </p:cNvPr>
            <p:cNvSpPr/>
            <p:nvPr/>
          </p:nvSpPr>
          <p:spPr>
            <a:xfrm>
              <a:off x="2451119" y="3642500"/>
              <a:ext cx="2133189" cy="8131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LGBM</a:t>
              </a:r>
            </a:p>
            <a:p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Boruta</a:t>
              </a:r>
            </a:p>
            <a:p>
              <a:r>
                <a:rPr lang="fr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BorutaSHAP</a:t>
              </a:r>
              <a:endPara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RFCE</a:t>
              </a:r>
              <a:endParaRPr lang="fr-C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44AB9BC-45A0-9CE3-E876-1AACFDBC7DF4}"/>
                </a:ext>
              </a:extLst>
            </p:cNvPr>
            <p:cNvSpPr txBox="1"/>
            <p:nvPr/>
          </p:nvSpPr>
          <p:spPr>
            <a:xfrm>
              <a:off x="2440929" y="3365502"/>
              <a:ext cx="2143652" cy="2769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CA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r>
                <a:rPr lang="fr-CA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CA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Selection</a:t>
              </a:r>
              <a:endParaRPr lang="fr-CA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Picture 6" descr="Kaggle - Wikipedia">
            <a:extLst>
              <a:ext uri="{FF2B5EF4-FFF2-40B4-BE49-F238E27FC236}">
                <a16:creationId xmlns:a16="http://schemas.microsoft.com/office/drawing/2014/main" id="{E5D58483-BA8F-AFFF-8B37-42AFFA74C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72" y="1808820"/>
            <a:ext cx="936104" cy="3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CBD0ED6-DA2D-61DD-31E2-C8C6081DB372}"/>
              </a:ext>
            </a:extLst>
          </p:cNvPr>
          <p:cNvSpPr/>
          <p:nvPr/>
        </p:nvSpPr>
        <p:spPr>
          <a:xfrm>
            <a:off x="6917461" y="2143683"/>
            <a:ext cx="2133189" cy="313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de bord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8C5F1D6-A459-E9B6-A133-65B1A80F77A2}"/>
              </a:ext>
            </a:extLst>
          </p:cNvPr>
          <p:cNvSpPr txBox="1"/>
          <p:nvPr/>
        </p:nvSpPr>
        <p:spPr>
          <a:xfrm>
            <a:off x="6912229" y="1857829"/>
            <a:ext cx="2143652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13F313A-DA56-47A1-40A2-659BAFBB14A8}"/>
              </a:ext>
            </a:extLst>
          </p:cNvPr>
          <p:cNvGrpSpPr/>
          <p:nvPr/>
        </p:nvGrpSpPr>
        <p:grpSpPr>
          <a:xfrm>
            <a:off x="4682952" y="1849229"/>
            <a:ext cx="2159367" cy="3159542"/>
            <a:chOff x="4717451" y="3025051"/>
            <a:chExt cx="2159367" cy="3159542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85A197E-D0B3-DA28-BD59-E9C979FF849D}"/>
                </a:ext>
              </a:extLst>
            </p:cNvPr>
            <p:cNvGrpSpPr/>
            <p:nvPr/>
          </p:nvGrpSpPr>
          <p:grpSpPr>
            <a:xfrm>
              <a:off x="4717451" y="3025051"/>
              <a:ext cx="2148384" cy="2198575"/>
              <a:chOff x="4684199" y="2433207"/>
              <a:chExt cx="2148384" cy="2198575"/>
            </a:xfrm>
          </p:grpSpPr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590D745F-DEFE-165B-F06F-2B3CA0B88011}"/>
                  </a:ext>
                </a:extLst>
              </p:cNvPr>
              <p:cNvSpPr txBox="1"/>
              <p:nvPr/>
            </p:nvSpPr>
            <p:spPr>
              <a:xfrm>
                <a:off x="4684199" y="2433207"/>
                <a:ext cx="2130525" cy="2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CA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C9D11F-BD04-566C-8BAC-B1EBB3A7FDC6}"/>
                  </a:ext>
                </a:extLst>
              </p:cNvPr>
              <p:cNvSpPr/>
              <p:nvPr/>
            </p:nvSpPr>
            <p:spPr>
              <a:xfrm>
                <a:off x="4699217" y="2712409"/>
                <a:ext cx="2120127" cy="8381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CA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Pipeline</a:t>
                </a:r>
              </a:p>
              <a:p>
                <a:r>
                  <a:rPr lang="fr-CA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Choix du modèle</a:t>
                </a:r>
              </a:p>
              <a:p>
                <a:endParaRPr lang="fr-CA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28EADEB-E6A0-2849-16E1-186360FA3721}"/>
                  </a:ext>
                </a:extLst>
              </p:cNvPr>
              <p:cNvSpPr txBox="1"/>
              <p:nvPr/>
            </p:nvSpPr>
            <p:spPr>
              <a:xfrm>
                <a:off x="4697438" y="3514418"/>
                <a:ext cx="2130525" cy="2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CA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7B46B0-7C3A-C376-92AB-294EA225E52B}"/>
                  </a:ext>
                </a:extLst>
              </p:cNvPr>
              <p:cNvSpPr/>
              <p:nvPr/>
            </p:nvSpPr>
            <p:spPr>
              <a:xfrm>
                <a:off x="4712456" y="3793620"/>
                <a:ext cx="2120127" cy="8381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CA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Score métier</a:t>
                </a:r>
              </a:p>
              <a:p>
                <a:r>
                  <a:rPr lang="fr-CA" sz="1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Hyperparameter</a:t>
                </a:r>
                <a:r>
                  <a:rPr lang="fr-CA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tuning</a:t>
                </a:r>
              </a:p>
              <a:p>
                <a:endParaRPr lang="fr-CA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82C6FA-72CE-7DE8-4CCA-60EE6B27C753}"/>
                </a:ext>
              </a:extLst>
            </p:cNvPr>
            <p:cNvSpPr/>
            <p:nvPr/>
          </p:nvSpPr>
          <p:spPr>
            <a:xfrm>
              <a:off x="4738398" y="5515985"/>
              <a:ext cx="2133189" cy="6686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CA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Mlflow</a:t>
              </a:r>
              <a:endPara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Versioning</a:t>
              </a:r>
              <a:endParaRPr lang="fr-CA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78708210-5D46-E9E1-C68B-A0A9949E559B}"/>
                </a:ext>
              </a:extLst>
            </p:cNvPr>
            <p:cNvSpPr txBox="1"/>
            <p:nvPr/>
          </p:nvSpPr>
          <p:spPr>
            <a:xfrm>
              <a:off x="4733166" y="5230131"/>
              <a:ext cx="2143652" cy="2769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fr-CA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6C65B8E-4871-31EA-2FF1-71343365C51E}"/>
              </a:ext>
            </a:extLst>
          </p:cNvPr>
          <p:cNvSpPr/>
          <p:nvPr/>
        </p:nvSpPr>
        <p:spPr>
          <a:xfrm>
            <a:off x="6912260" y="4329100"/>
            <a:ext cx="2133189" cy="668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Serveur </a:t>
            </a:r>
            <a:endParaRPr lang="fr-CA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DEE04C3-F352-6612-4049-AA1988B47B90}"/>
              </a:ext>
            </a:extLst>
          </p:cNvPr>
          <p:cNvSpPr txBox="1"/>
          <p:nvPr/>
        </p:nvSpPr>
        <p:spPr>
          <a:xfrm>
            <a:off x="6907028" y="4043246"/>
            <a:ext cx="2143652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2" descr="PyCaret — pycaret 3.0.2 documentation">
            <a:extLst>
              <a:ext uri="{FF2B5EF4-FFF2-40B4-BE49-F238E27FC236}">
                <a16:creationId xmlns:a16="http://schemas.microsoft.com/office/drawing/2014/main" id="{0835D6EC-A5AC-99BB-54CC-C47B4CB1A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44" y="1880828"/>
            <a:ext cx="1655634" cy="23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Caret — pycaret 3.0.2 documentation">
            <a:extLst>
              <a:ext uri="{FF2B5EF4-FFF2-40B4-BE49-F238E27FC236}">
                <a16:creationId xmlns:a16="http://schemas.microsoft.com/office/drawing/2014/main" id="{8ABAB0E6-3A96-A9BF-EE0A-D749D165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60948"/>
            <a:ext cx="1655634" cy="23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GitHub is Now Being Used by Over 100 Million Developers - Thurrott.com">
            <a:extLst>
              <a:ext uri="{FF2B5EF4-FFF2-40B4-BE49-F238E27FC236}">
                <a16:creationId xmlns:a16="http://schemas.microsoft.com/office/drawing/2014/main" id="{293DAC33-A277-32E9-77E1-DBBE4F2F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t="23689" r="7082" b="25746"/>
          <a:stretch/>
        </p:blipFill>
        <p:spPr bwMode="auto">
          <a:xfrm>
            <a:off x="4752020" y="4077072"/>
            <a:ext cx="756084" cy="2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gsHub · GitHub">
            <a:extLst>
              <a:ext uri="{FF2B5EF4-FFF2-40B4-BE49-F238E27FC236}">
                <a16:creationId xmlns:a16="http://schemas.microsoft.com/office/drawing/2014/main" id="{7305DD79-B02D-840C-5C70-FC0D95993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05064"/>
            <a:ext cx="1296203" cy="37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Web App | Build Web Applications using Streamlit">
            <a:extLst>
              <a:ext uri="{FF2B5EF4-FFF2-40B4-BE49-F238E27FC236}">
                <a16:creationId xmlns:a16="http://schemas.microsoft.com/office/drawing/2014/main" id="{419FC191-6014-408B-226D-DAD7155C3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21679" r="16682" b="18726"/>
          <a:stretch/>
        </p:blipFill>
        <p:spPr bwMode="auto">
          <a:xfrm>
            <a:off x="7020272" y="1844824"/>
            <a:ext cx="612068" cy="29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57B782-3905-78BA-21AA-384C5CB819C6}"/>
              </a:ext>
            </a:extLst>
          </p:cNvPr>
          <p:cNvSpPr/>
          <p:nvPr/>
        </p:nvSpPr>
        <p:spPr>
          <a:xfrm>
            <a:off x="6912260" y="2744924"/>
            <a:ext cx="2133189" cy="313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EB8223D-4F70-EFCD-D456-2F4EA7D30ECB}"/>
              </a:ext>
            </a:extLst>
          </p:cNvPr>
          <p:cNvSpPr txBox="1"/>
          <p:nvPr/>
        </p:nvSpPr>
        <p:spPr>
          <a:xfrm>
            <a:off x="6907028" y="2459070"/>
            <a:ext cx="2143652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6" descr="FastAPI">
            <a:extLst>
              <a:ext uri="{FF2B5EF4-FFF2-40B4-BE49-F238E27FC236}">
                <a16:creationId xmlns:a16="http://schemas.microsoft.com/office/drawing/2014/main" id="{9C78C2DB-C48D-012B-2A3A-325B02DE4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348880"/>
            <a:ext cx="1365216" cy="49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98EF5CB-80E2-F2C5-94AF-EBA6AC717605}"/>
              </a:ext>
            </a:extLst>
          </p:cNvPr>
          <p:cNvSpPr/>
          <p:nvPr/>
        </p:nvSpPr>
        <p:spPr>
          <a:xfrm>
            <a:off x="6912260" y="3356992"/>
            <a:ext cx="2133189" cy="668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Worflow</a:t>
            </a:r>
            <a:r>
              <a: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déploiement</a:t>
            </a:r>
            <a:endParaRPr lang="fr-CA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58EC8BE-1BFC-E687-741E-E67BB2E14960}"/>
              </a:ext>
            </a:extLst>
          </p:cNvPr>
          <p:cNvSpPr txBox="1"/>
          <p:nvPr/>
        </p:nvSpPr>
        <p:spPr>
          <a:xfrm>
            <a:off x="6907028" y="3071138"/>
            <a:ext cx="2143652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10" descr="GitHub is Now Being Used by Over 100 Million Developers - Thurrott.com">
            <a:extLst>
              <a:ext uri="{FF2B5EF4-FFF2-40B4-BE49-F238E27FC236}">
                <a16:creationId xmlns:a16="http://schemas.microsoft.com/office/drawing/2014/main" id="{1B40721A-0E24-EF67-2488-1315ECB1E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t="23689" r="7082" b="25746"/>
          <a:stretch/>
        </p:blipFill>
        <p:spPr bwMode="auto">
          <a:xfrm>
            <a:off x="6984268" y="3104964"/>
            <a:ext cx="684076" cy="2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5FF34181-C926-4BEC-D1F7-8E3B3609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005064"/>
            <a:ext cx="1158565" cy="3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E72E44BB-3A2C-7ADF-6B8B-AE732C21C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753036"/>
            <a:ext cx="1152128" cy="24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3606BD9-C60C-BCC2-8156-AADDC278F6D0}"/>
              </a:ext>
            </a:extLst>
          </p:cNvPr>
          <p:cNvSpPr/>
          <p:nvPr/>
        </p:nvSpPr>
        <p:spPr>
          <a:xfrm>
            <a:off x="4716016" y="5301208"/>
            <a:ext cx="2133189" cy="668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drift </a:t>
            </a:r>
            <a:endParaRPr lang="fr-CA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B13242E-0DCE-CD98-BF29-F820537ED603}"/>
              </a:ext>
            </a:extLst>
          </p:cNvPr>
          <p:cNvSpPr txBox="1"/>
          <p:nvPr/>
        </p:nvSpPr>
        <p:spPr>
          <a:xfrm>
            <a:off x="4710784" y="5015354"/>
            <a:ext cx="2143652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2" descr="PyCaret — pycaret 3.0.2 documentation">
            <a:extLst>
              <a:ext uri="{FF2B5EF4-FFF2-40B4-BE49-F238E27FC236}">
                <a16:creationId xmlns:a16="http://schemas.microsoft.com/office/drawing/2014/main" id="{CCFB8D9D-EBF4-675B-A041-A5C1FE4A2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36" y="5049180"/>
            <a:ext cx="1655634" cy="23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Evidently AI - Open-Source Machine Learning Monitoring">
            <a:extLst>
              <a:ext uri="{FF2B5EF4-FFF2-40B4-BE49-F238E27FC236}">
                <a16:creationId xmlns:a16="http://schemas.microsoft.com/office/drawing/2014/main" id="{9A400D6C-B59F-BE89-C444-63C0D25C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625244"/>
            <a:ext cx="1371439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E4C40AF-E00A-9B8D-D72F-4DB81989DEC8}"/>
              </a:ext>
            </a:extLst>
          </p:cNvPr>
          <p:cNvSpPr/>
          <p:nvPr/>
        </p:nvSpPr>
        <p:spPr>
          <a:xfrm>
            <a:off x="220748" y="2130678"/>
            <a:ext cx="2133189" cy="668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complète</a:t>
            </a:r>
            <a:endParaRPr lang="fr-CA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565429A-F62D-34C6-EA43-E5DB6F13FCCF}"/>
              </a:ext>
            </a:extLst>
          </p:cNvPr>
          <p:cNvSpPr txBox="1"/>
          <p:nvPr/>
        </p:nvSpPr>
        <p:spPr>
          <a:xfrm>
            <a:off x="215516" y="1844824"/>
            <a:ext cx="2143652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6" descr="Kaggle - Wikipedia">
            <a:extLst>
              <a:ext uri="{FF2B5EF4-FFF2-40B4-BE49-F238E27FC236}">
                <a16:creationId xmlns:a16="http://schemas.microsoft.com/office/drawing/2014/main" id="{447E3840-44F8-47C0-99DA-1E86C71F3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4" y="1841891"/>
            <a:ext cx="936104" cy="3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0536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CBD205B-D357-681A-9B59-29EE2083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B2180CC6-B58A-EFAA-302B-34F2197D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331308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9B06D765-B6F3-0F91-7D27-EC4D5E23E724}"/>
              </a:ext>
            </a:extLst>
          </p:cNvPr>
          <p:cNvSpPr txBox="1"/>
          <p:nvPr/>
        </p:nvSpPr>
        <p:spPr>
          <a:xfrm>
            <a:off x="1753136" y="1700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338516-086A-B1B0-831C-4EA636ECB1C4}"/>
              </a:ext>
            </a:extLst>
          </p:cNvPr>
          <p:cNvSpPr txBox="1"/>
          <p:nvPr/>
        </p:nvSpPr>
        <p:spPr>
          <a:xfrm>
            <a:off x="2101732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7FDE08-7272-A122-C1D4-893F2474DF2C}"/>
              </a:ext>
            </a:extLst>
          </p:cNvPr>
          <p:cNvSpPr txBox="1"/>
          <p:nvPr/>
        </p:nvSpPr>
        <p:spPr>
          <a:xfrm>
            <a:off x="2256005" y="32443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D3E330-9840-977A-C8BC-C8E1AC127BE7}"/>
              </a:ext>
            </a:extLst>
          </p:cNvPr>
          <p:cNvSpPr txBox="1"/>
          <p:nvPr/>
        </p:nvSpPr>
        <p:spPr>
          <a:xfrm>
            <a:off x="2124556" y="39957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87D8FB-604D-8099-2632-709C62A4142D}"/>
              </a:ext>
            </a:extLst>
          </p:cNvPr>
          <p:cNvSpPr txBox="1"/>
          <p:nvPr/>
        </p:nvSpPr>
        <p:spPr>
          <a:xfrm>
            <a:off x="1753136" y="4787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8EA6A-A251-0A8C-5F0F-4E9887D1DE21}"/>
              </a:ext>
            </a:extLst>
          </p:cNvPr>
          <p:cNvSpPr/>
          <p:nvPr/>
        </p:nvSpPr>
        <p:spPr>
          <a:xfrm>
            <a:off x="287524" y="3032956"/>
            <a:ext cx="8316924" cy="273630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8E13DA7-F87E-1424-FA5B-B20093561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FCD622-5251-C3DA-8B9A-8077E1BF104E}"/>
              </a:ext>
            </a:extLst>
          </p:cNvPr>
          <p:cNvSpPr/>
          <p:nvPr/>
        </p:nvSpPr>
        <p:spPr>
          <a:xfrm>
            <a:off x="251520" y="1441876"/>
            <a:ext cx="8316924" cy="8802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473549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Les données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grpSp>
        <p:nvGrpSpPr>
          <p:cNvPr id="6162" name="Groupe 6161">
            <a:extLst>
              <a:ext uri="{FF2B5EF4-FFF2-40B4-BE49-F238E27FC236}">
                <a16:creationId xmlns:a16="http://schemas.microsoft.com/office/drawing/2014/main" id="{C9AD74CC-0FE5-0623-17D2-6A80DAF7397B}"/>
              </a:ext>
            </a:extLst>
          </p:cNvPr>
          <p:cNvGrpSpPr/>
          <p:nvPr/>
        </p:nvGrpSpPr>
        <p:grpSpPr>
          <a:xfrm>
            <a:off x="189931" y="1001174"/>
            <a:ext cx="9174676" cy="5285757"/>
            <a:chOff x="189931" y="1001174"/>
            <a:chExt cx="9174676" cy="528575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18A0EF-64EF-B2EC-1597-C47ABD57863D}"/>
                </a:ext>
              </a:extLst>
            </p:cNvPr>
            <p:cNvSpPr/>
            <p:nvPr/>
          </p:nvSpPr>
          <p:spPr>
            <a:xfrm>
              <a:off x="1871700" y="1196753"/>
              <a:ext cx="2376264" cy="54006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400" dirty="0" err="1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application_train</a:t>
              </a:r>
              <a:endParaRPr lang="fr-CA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fr-CA" sz="1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(307511, 122)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1B023B-E788-5795-F9B1-64DB4877BFD0}"/>
                </a:ext>
              </a:extLst>
            </p:cNvPr>
            <p:cNvSpPr/>
            <p:nvPr/>
          </p:nvSpPr>
          <p:spPr>
            <a:xfrm>
              <a:off x="4546833" y="1196753"/>
              <a:ext cx="2376264" cy="54006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400" dirty="0" err="1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application_test</a:t>
              </a:r>
              <a:endParaRPr lang="fr-CA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fr-CA" sz="1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(48744, 121)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85FC62-E560-1D95-C4A2-C1980490E503}"/>
                </a:ext>
              </a:extLst>
            </p:cNvPr>
            <p:cNvSpPr/>
            <p:nvPr/>
          </p:nvSpPr>
          <p:spPr>
            <a:xfrm>
              <a:off x="5097963" y="2942309"/>
              <a:ext cx="2376264" cy="5400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A" sz="1400" dirty="0" err="1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Previous_application</a:t>
              </a:r>
              <a:endParaRPr lang="fr-CA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fr-CA" sz="1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(1670214, 34)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6580CA-1B98-2314-0EC7-AD258EB656EF}"/>
                </a:ext>
              </a:extLst>
            </p:cNvPr>
            <p:cNvSpPr/>
            <p:nvPr/>
          </p:nvSpPr>
          <p:spPr>
            <a:xfrm>
              <a:off x="3766921" y="3957124"/>
              <a:ext cx="2376264" cy="5400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A" sz="1400" dirty="0" err="1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installments_payment</a:t>
              </a:r>
              <a:endParaRPr lang="fr-CA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fr-CA" sz="1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(13605401, 8)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B6B726-834B-6659-D0AF-438852746DF7}"/>
                </a:ext>
              </a:extLst>
            </p:cNvPr>
            <p:cNvSpPr/>
            <p:nvPr/>
          </p:nvSpPr>
          <p:spPr>
            <a:xfrm>
              <a:off x="6596398" y="3955425"/>
              <a:ext cx="2376264" cy="5400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A" sz="1400" dirty="0" err="1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POS_CASH_balance</a:t>
              </a:r>
              <a:endParaRPr lang="fr-CA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fr-CA" sz="1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(10001358, 8)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A43D00-817C-AD11-8507-4AB2CCB6A8D3}"/>
                </a:ext>
              </a:extLst>
            </p:cNvPr>
            <p:cNvSpPr/>
            <p:nvPr/>
          </p:nvSpPr>
          <p:spPr>
            <a:xfrm>
              <a:off x="5097963" y="4948392"/>
              <a:ext cx="2376264" cy="5400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A" sz="1400" dirty="0" err="1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Credit_card_balance</a:t>
              </a:r>
              <a:endParaRPr lang="fr-CA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fr-CA" sz="1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(3840312, 23)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9E0C57-820F-01D5-2A75-D345740622C0}"/>
                </a:ext>
              </a:extLst>
            </p:cNvPr>
            <p:cNvSpPr/>
            <p:nvPr/>
          </p:nvSpPr>
          <p:spPr>
            <a:xfrm>
              <a:off x="481641" y="3011012"/>
              <a:ext cx="2376264" cy="54006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A" sz="1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bureau</a:t>
              </a:r>
            </a:p>
            <a:p>
              <a:pPr algn="ctr"/>
              <a:r>
                <a:rPr lang="fr-CA" sz="1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(1716428, 17)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D70418-85C3-2E79-356D-992AE8454A11}"/>
                </a:ext>
              </a:extLst>
            </p:cNvPr>
            <p:cNvSpPr/>
            <p:nvPr/>
          </p:nvSpPr>
          <p:spPr>
            <a:xfrm>
              <a:off x="472753" y="4630072"/>
              <a:ext cx="2376264" cy="54006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A" sz="1400" dirty="0" err="1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Bureau_balance</a:t>
              </a:r>
              <a:endParaRPr lang="fr-CA" sz="1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fr-CA" sz="1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(27299925, 3)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7D689F0D-3385-3EB4-70B4-B53D22ACE40A}"/>
                </a:ext>
              </a:extLst>
            </p:cNvPr>
            <p:cNvSpPr txBox="1"/>
            <p:nvPr/>
          </p:nvSpPr>
          <p:spPr>
            <a:xfrm>
              <a:off x="1763688" y="3537012"/>
              <a:ext cx="1444029" cy="41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050" dirty="0"/>
                <a:t>Antécédents des crédits du client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D2E3F939-E6D8-79A3-5CB0-2DD2AAAB360A}"/>
                </a:ext>
              </a:extLst>
            </p:cNvPr>
            <p:cNvSpPr txBox="1"/>
            <p:nvPr/>
          </p:nvSpPr>
          <p:spPr>
            <a:xfrm>
              <a:off x="1655676" y="5193196"/>
              <a:ext cx="15612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050" dirty="0"/>
                <a:t>Soldes mensuels des crédits précédents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818FA204-4980-1205-64DC-1C6DB84915C4}"/>
                </a:ext>
              </a:extLst>
            </p:cNvPr>
            <p:cNvSpPr txBox="1"/>
            <p:nvPr/>
          </p:nvSpPr>
          <p:spPr>
            <a:xfrm>
              <a:off x="7474227" y="3011659"/>
              <a:ext cx="138005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050" dirty="0"/>
                <a:t>Demande de crédit immobilier antérieur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6030437-14F5-609F-0BF3-8ECD8019F852}"/>
                </a:ext>
              </a:extLst>
            </p:cNvPr>
            <p:cNvSpPr txBox="1"/>
            <p:nvPr/>
          </p:nvSpPr>
          <p:spPr>
            <a:xfrm>
              <a:off x="3719010" y="4475336"/>
              <a:ext cx="249618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050" dirty="0"/>
                <a:t>Historique de remboursement des crédits précédents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13E10D0D-C43D-C0E5-29D6-238B4F64D3AF}"/>
                </a:ext>
              </a:extLst>
            </p:cNvPr>
            <p:cNvSpPr txBox="1"/>
            <p:nvPr/>
          </p:nvSpPr>
          <p:spPr>
            <a:xfrm>
              <a:off x="6616002" y="4509047"/>
              <a:ext cx="274860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050" dirty="0"/>
                <a:t>Bilans mensuels des anciens points de vente et des prêts </a:t>
              </a:r>
              <a:r>
                <a:rPr lang="fr-CA" sz="1050" dirty="0" err="1"/>
                <a:t>cashs</a:t>
              </a:r>
              <a:endParaRPr lang="fr-CA" sz="105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4CB49321-32D1-3917-3601-299F3F12D266}"/>
                </a:ext>
              </a:extLst>
            </p:cNvPr>
            <p:cNvSpPr txBox="1"/>
            <p:nvPr/>
          </p:nvSpPr>
          <p:spPr>
            <a:xfrm>
              <a:off x="5453454" y="5549488"/>
              <a:ext cx="249618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050" dirty="0"/>
                <a:t>Soldes mensuels des cartes de crédit précédents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59D3A311-385D-A4DD-3818-DF082C0B95D0}"/>
                </a:ext>
              </a:extLst>
            </p:cNvPr>
            <p:cNvSpPr/>
            <p:nvPr/>
          </p:nvSpPr>
          <p:spPr>
            <a:xfrm>
              <a:off x="1547131" y="1001174"/>
              <a:ext cx="5580620" cy="1012097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7A8C2FE8-9AFA-0C50-10D6-FD6A1B3CC863}"/>
                </a:ext>
              </a:extLst>
            </p:cNvPr>
            <p:cNvSpPr/>
            <p:nvPr/>
          </p:nvSpPr>
          <p:spPr>
            <a:xfrm>
              <a:off x="189931" y="2559448"/>
              <a:ext cx="2941909" cy="3432259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6FC76262-E444-7EBF-661D-918D308CD5D4}"/>
                </a:ext>
              </a:extLst>
            </p:cNvPr>
            <p:cNvSpPr/>
            <p:nvPr/>
          </p:nvSpPr>
          <p:spPr>
            <a:xfrm>
              <a:off x="3659349" y="2559448"/>
              <a:ext cx="5349185" cy="343225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43" name="Connecteur : en angle 42">
              <a:extLst>
                <a:ext uri="{FF2B5EF4-FFF2-40B4-BE49-F238E27FC236}">
                  <a16:creationId xmlns:a16="http://schemas.microsoft.com/office/drawing/2014/main" id="{951E0C07-2B83-2E35-A46C-04D2F22A6D20}"/>
                </a:ext>
              </a:extLst>
            </p:cNvPr>
            <p:cNvCxnSpPr>
              <a:cxnSpLocks/>
              <a:stCxn id="39" idx="2"/>
              <a:endCxn id="22" idx="0"/>
            </p:cNvCxnSpPr>
            <p:nvPr/>
          </p:nvCxnSpPr>
          <p:spPr>
            <a:xfrm rot="16200000" flipH="1">
              <a:off x="4847249" y="1503463"/>
              <a:ext cx="929038" cy="1948654"/>
            </a:xfrm>
            <a:prstGeom prst="bentConnector3">
              <a:avLst>
                <a:gd name="adj1" fmla="val 41721"/>
              </a:avLst>
            </a:prstGeom>
            <a:ln w="381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Connecteur : en angle 43">
              <a:extLst>
                <a:ext uri="{FF2B5EF4-FFF2-40B4-BE49-F238E27FC236}">
                  <a16:creationId xmlns:a16="http://schemas.microsoft.com/office/drawing/2014/main" id="{99F33923-B523-E2BD-0378-ACDC2BFF6AA3}"/>
                </a:ext>
              </a:extLst>
            </p:cNvPr>
            <p:cNvCxnSpPr>
              <a:cxnSpLocks/>
              <a:stCxn id="39" idx="2"/>
              <a:endCxn id="26" idx="0"/>
            </p:cNvCxnSpPr>
            <p:nvPr/>
          </p:nvCxnSpPr>
          <p:spPr>
            <a:xfrm rot="5400000">
              <a:off x="2504737" y="1178307"/>
              <a:ext cx="997741" cy="2667668"/>
            </a:xfrm>
            <a:prstGeom prst="bentConnector3">
              <a:avLst>
                <a:gd name="adj1" fmla="val 38865"/>
              </a:avLst>
            </a:prstGeom>
            <a:ln w="381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E5868E59-E9BE-9E5F-965A-368B7464EEC0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 flipH="1">
              <a:off x="1660885" y="3551072"/>
              <a:ext cx="8888" cy="1079000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F612F495-2491-3EF2-55A2-AD6E8E543A45}"/>
                </a:ext>
              </a:extLst>
            </p:cNvPr>
            <p:cNvCxnSpPr/>
            <p:nvPr/>
          </p:nvCxnSpPr>
          <p:spPr>
            <a:xfrm flipV="1">
              <a:off x="6560526" y="3546505"/>
              <a:ext cx="2644" cy="29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342FEC0A-DC7A-D97D-9E8E-3838A3565683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6286095" y="3482369"/>
              <a:ext cx="0" cy="1466023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5" name="Connecteur : en angle 6154">
              <a:extLst>
                <a:ext uri="{FF2B5EF4-FFF2-40B4-BE49-F238E27FC236}">
                  <a16:creationId xmlns:a16="http://schemas.microsoft.com/office/drawing/2014/main" id="{29F01F5D-0914-6609-DCE4-5EA49BBA73FD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rot="16200000" flipH="1">
              <a:off x="6798784" y="2969679"/>
              <a:ext cx="473056" cy="1498435"/>
            </a:xfrm>
            <a:prstGeom prst="bentConnector3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7" name="Connecteur : en angle 6156">
              <a:extLst>
                <a:ext uri="{FF2B5EF4-FFF2-40B4-BE49-F238E27FC236}">
                  <a16:creationId xmlns:a16="http://schemas.microsoft.com/office/drawing/2014/main" id="{4775114C-C6A0-7B55-5589-E7BA9A8B5564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rot="5400000">
              <a:off x="5383197" y="3054225"/>
              <a:ext cx="474755" cy="1331042"/>
            </a:xfrm>
            <a:prstGeom prst="bentConnector3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8" name="ZoneTexte 6157">
              <a:extLst>
                <a:ext uri="{FF2B5EF4-FFF2-40B4-BE49-F238E27FC236}">
                  <a16:creationId xmlns:a16="http://schemas.microsoft.com/office/drawing/2014/main" id="{9535CB5A-DC35-112D-6CDE-F9B3933E613A}"/>
                </a:ext>
              </a:extLst>
            </p:cNvPr>
            <p:cNvSpPr txBox="1"/>
            <p:nvPr/>
          </p:nvSpPr>
          <p:spPr>
            <a:xfrm>
              <a:off x="5152624" y="5964752"/>
              <a:ext cx="28875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 crédit group</a:t>
              </a:r>
            </a:p>
          </p:txBody>
        </p:sp>
        <p:sp>
          <p:nvSpPr>
            <p:cNvPr id="6159" name="ZoneTexte 6158">
              <a:extLst>
                <a:ext uri="{FF2B5EF4-FFF2-40B4-BE49-F238E27FC236}">
                  <a16:creationId xmlns:a16="http://schemas.microsoft.com/office/drawing/2014/main" id="{51FB249E-DD86-4192-D75B-BEA3FD9BDDFE}"/>
                </a:ext>
              </a:extLst>
            </p:cNvPr>
            <p:cNvSpPr txBox="1"/>
            <p:nvPr/>
          </p:nvSpPr>
          <p:spPr>
            <a:xfrm>
              <a:off x="579211" y="5979154"/>
              <a:ext cx="3605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Autres organismes financiers</a:t>
              </a:r>
            </a:p>
          </p:txBody>
        </p:sp>
      </p:grpSp>
      <p:sp>
        <p:nvSpPr>
          <p:cNvPr id="6160" name="ZoneTexte 6159">
            <a:extLst>
              <a:ext uri="{FF2B5EF4-FFF2-40B4-BE49-F238E27FC236}">
                <a16:creationId xmlns:a16="http://schemas.microsoft.com/office/drawing/2014/main" id="{9F860C5E-A3D9-11FD-E2BB-03BBB606BAB4}"/>
              </a:ext>
            </a:extLst>
          </p:cNvPr>
          <p:cNvSpPr txBox="1"/>
          <p:nvPr/>
        </p:nvSpPr>
        <p:spPr>
          <a:xfrm>
            <a:off x="7221966" y="1499263"/>
            <a:ext cx="168176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CA" dirty="0"/>
              <a:t>8 fichiers</a:t>
            </a:r>
          </a:p>
          <a:p>
            <a:r>
              <a:rPr lang="fr-CA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356255</a:t>
            </a:r>
            <a:r>
              <a:rPr lang="fr-CA" dirty="0"/>
              <a:t> clients</a:t>
            </a:r>
          </a:p>
          <a:p>
            <a:r>
              <a:rPr lang="fr-CA" dirty="0"/>
              <a:t>208 variables</a:t>
            </a:r>
          </a:p>
        </p:txBody>
      </p:sp>
      <p:pic>
        <p:nvPicPr>
          <p:cNvPr id="6161" name="Image 6160">
            <a:extLst>
              <a:ext uri="{FF2B5EF4-FFF2-40B4-BE49-F238E27FC236}">
                <a16:creationId xmlns:a16="http://schemas.microsoft.com/office/drawing/2014/main" id="{E7662230-7D9B-182F-D133-DE4FBC57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101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Les données: déséquilibre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OC-DS-P7 </a:t>
            </a:r>
            <a:r>
              <a:rPr lang="fr-CA" dirty="0"/>
              <a:t>Implémentez un modèle de </a:t>
            </a:r>
            <a:r>
              <a:rPr lang="fr-CA" dirty="0" err="1"/>
              <a:t>scoring</a:t>
            </a:r>
            <a:r>
              <a:rPr lang="fr-CA" dirty="0"/>
              <a:t> </a:t>
            </a:r>
            <a:r>
              <a:rPr lang="fr-FR" dirty="0"/>
              <a:t>- Erwan Berthaud </a:t>
            </a:r>
          </a:p>
        </p:txBody>
      </p:sp>
      <p:pic>
        <p:nvPicPr>
          <p:cNvPr id="6161" name="Image 6160">
            <a:extLst>
              <a:ext uri="{FF2B5EF4-FFF2-40B4-BE49-F238E27FC236}">
                <a16:creationId xmlns:a16="http://schemas.microsoft.com/office/drawing/2014/main" id="{E7662230-7D9B-182F-D133-DE4FBC57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9" y="136440"/>
            <a:ext cx="1005879" cy="9233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C56D150-720A-1D1C-C741-89DE9B035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13" y="2096852"/>
            <a:ext cx="5862439" cy="352839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0701A04-87DB-6079-EEF5-29F1DF49DF38}"/>
              </a:ext>
            </a:extLst>
          </p:cNvPr>
          <p:cNvSpPr txBox="1"/>
          <p:nvPr/>
        </p:nvSpPr>
        <p:spPr>
          <a:xfrm>
            <a:off x="135466" y="87510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b="1" dirty="0">
                <a:solidFill>
                  <a:srgbClr val="271A38"/>
                </a:solidFill>
                <a:latin typeface="Inter"/>
              </a:rPr>
              <a:t>Données déséquilibrées</a:t>
            </a:r>
            <a:r>
              <a:rPr lang="fr-CA" b="1" dirty="0"/>
              <a:t>:</a:t>
            </a:r>
          </a:p>
          <a:p>
            <a:r>
              <a:rPr lang="fr-CA" dirty="0">
                <a:solidFill>
                  <a:srgbClr val="271A38"/>
                </a:solidFill>
                <a:latin typeface="Inter"/>
              </a:rPr>
              <a:t>   </a:t>
            </a:r>
            <a:r>
              <a:rPr lang="fr-CA" i="0" dirty="0">
                <a:solidFill>
                  <a:srgbClr val="271A38"/>
                </a:solidFill>
                <a:effectLst/>
                <a:latin typeface="Inter"/>
              </a:rPr>
              <a:t>92% des clients sont fiables (classe 0)</a:t>
            </a:r>
          </a:p>
          <a:p>
            <a:r>
              <a:rPr lang="fr-CA" dirty="0">
                <a:solidFill>
                  <a:srgbClr val="271A38"/>
                </a:solidFill>
                <a:latin typeface="Inter"/>
              </a:rPr>
              <a:t>   8% des clients ont fait défaut (classe 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057009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RES 2016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ctivités Stratégiques 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clus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51685</TotalTime>
  <Words>1550</Words>
  <Application>Microsoft Office PowerPoint</Application>
  <PresentationFormat>Affichage à l'écran (4:3)</PresentationFormat>
  <Paragraphs>433</Paragraphs>
  <Slides>31</Slides>
  <Notes>23</Notes>
  <HiddenSlides>1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1" baseType="lpstr">
      <vt:lpstr>Arial</vt:lpstr>
      <vt:lpstr>Arial</vt:lpstr>
      <vt:lpstr>Calibri</vt:lpstr>
      <vt:lpstr>Cambria Math</vt:lpstr>
      <vt:lpstr>Inter</vt:lpstr>
      <vt:lpstr>Trebuchet MS</vt:lpstr>
      <vt:lpstr>RES 2016</vt:lpstr>
      <vt:lpstr>Activités Stratégiques RES</vt:lpstr>
      <vt:lpstr>Conclusion</vt:lpstr>
      <vt:lpstr>Objet d'environnement du Gestionnaire de liaisons</vt:lpstr>
      <vt:lpstr> Implémentez un modèle de scoring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Des questions ?</vt:lpstr>
    </vt:vector>
  </TitlesOfParts>
  <Company>Eole Res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OGU</dc:creator>
  <cp:lastModifiedBy>Erwan Berthaud</cp:lastModifiedBy>
  <cp:revision>646</cp:revision>
  <dcterms:created xsi:type="dcterms:W3CDTF">2008-10-27T14:10:29Z</dcterms:created>
  <dcterms:modified xsi:type="dcterms:W3CDTF">2023-06-23T01:25:38Z</dcterms:modified>
</cp:coreProperties>
</file>